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  <p:sldMasterId id="2147483672" r:id="rId3"/>
  </p:sldMasterIdLst>
  <p:sldIdLst>
    <p:sldId id="265" r:id="rId4"/>
    <p:sldId id="267" r:id="rId5"/>
    <p:sldId id="268" r:id="rId6"/>
    <p:sldId id="269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4C"/>
    <a:srgbClr val="372F3A"/>
    <a:srgbClr val="D3C38D"/>
    <a:srgbClr val="A45C4F"/>
    <a:srgbClr val="CCB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BB05-725A-4E7A-96AD-EBDF76348E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34B1-1AC5-46EF-9082-BFFD766EB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2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BB05-725A-4E7A-96AD-EBDF76348E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34B1-1AC5-46EF-9082-BFFD766EB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80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BB05-725A-4E7A-96AD-EBDF76348E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34B1-1AC5-46EF-9082-BFFD766EB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EB513-8FA3-4371-8C1C-F15D54EDD6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52A26-7087-48F3-9A59-409A004088F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EB513-8FA3-4371-8C1C-F15D54EDD6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52A26-7087-48F3-9A59-409A004088F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EB513-8FA3-4371-8C1C-F15D54EDD6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52A26-7087-48F3-9A59-409A004088F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1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5" y="3803071"/>
            <a:ext cx="8715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Restitution Is Coming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7559" y="4865318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 20:15 (NKJV); Proverbs 6:30-31 (NKJV)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54" y="6323506"/>
            <a:ext cx="3353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Sunday, February 8, 2015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7798" y="6323506"/>
            <a:ext cx="2474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Wayne Hartsgrove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Ezekiel 37:1-10 (NKJV) refers to the valley of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bones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261" y="2455043"/>
            <a:ext cx="7034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He said to me, “Prophesy to the breath, prophesy, son of man, and say to the breath, ‘Thus says the Lord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“Come from the four winds, O breath, and breathe on these slain, that they may live.”’” 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prophesied as He commanded me, and breath came into them, and they lived, and stood upon their feet, an exceedingly great army.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762" y="5798128"/>
            <a:ext cx="371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37:9-10 (NKJV)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3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Ezekiel 37 God said to Ezekiel “Prophesy”.  What does the word “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Prophesy”mean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decree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declare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Word of the Lord.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875" y="5798128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37:4, 9 (NKJV)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821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He said to me, “Prophesy to these bones, and say to them, ‘O dry bones, hear the word of the </a:t>
            </a:r>
            <a:r>
              <a:rPr lang="en-US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41214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He said to me, “Prophesy to the breath, prophesy, son of man, and say to the breath, ‘Thus says the Lord </a:t>
            </a:r>
            <a:r>
              <a:rPr lang="en-US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“Come from the four winds, O breath, and breathe on these slain, that they may live.”’”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7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Joel 2:25-26 (NIV) the latter part says, ... “never again will My people be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ashamed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shamed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2686" y="5798128"/>
            <a:ext cx="2938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Joel 2:25-26 (NIV)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542" y="2271146"/>
            <a:ext cx="5829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repay you for the years the locusts have eaten—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the great locust and the young locust,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the other locusts and the locust swarm—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my great army that I sent among you.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have plenty to eat, until you are full,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and you will praise the name of the </a:t>
            </a:r>
            <a:r>
              <a:rPr lang="en-US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God,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who has worked wonders for you;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never again will my people be shamed.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Psalm 102:13 (NIV)….For it is time to show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her (Israel).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2919" y="5798128"/>
            <a:ext cx="311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102:13 (NIV)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350" y="2956947"/>
            <a:ext cx="582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arise and have compassion on Zion,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for it is time to show favor to her;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   the appointed time has come.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3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prophecy in Psalm 102:13 that one day Israel would be restored a nation was fulfilled when?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14</a:t>
            </a:r>
            <a:r>
              <a:rPr lang="en-US" sz="2800" u="sng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1948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2919" y="5798128"/>
            <a:ext cx="311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102:13 (NIV)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350" y="2956947"/>
            <a:ext cx="582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arise and have compassion on Zion,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for it is time to show favor to her;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   the appointed time has come.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1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1920082"/>
            <a:ext cx="76684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has it taken God so long to answer us?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endParaRPr lang="en-US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is working on our blessing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He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wants to give us His best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is working on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getting us ready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handle &amp; appreciate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blessing when it comes.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01" y="872836"/>
            <a:ext cx="50866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Restitution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Is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Coming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01" y="3198167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 20:15 (NKJV); Proverbs 6:30-31 (NKJV)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" y="4404693"/>
            <a:ext cx="6678908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handle &amp; appreciate the blessing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it comes?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7841" y="3803071"/>
            <a:ext cx="5548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Job 20:15 (NKJV)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8425" y="4761408"/>
            <a:ext cx="507292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swallows down riches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vomits them up again;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God casts them out of his belly.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59" y="3803071"/>
            <a:ext cx="852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proverbs 6:30-31 (NKJV)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973" y="4594084"/>
            <a:ext cx="833112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30 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not despise a thief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If he steals to satisfy himself when he is starving.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is found, he must restore sevenfold;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 may have to give up all the substance of his house.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5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171" y="4623955"/>
            <a:ext cx="4129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cs typeface="Times New Roman" panose="02020603050405020304" pitchFamily="18" charset="0"/>
              </a:rPr>
              <a:t>Answers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Proverbs 6:30-32 (NKJV), if the thief is found or caught he should restore 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sevenfold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261" y="2465433"/>
            <a:ext cx="7034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30 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not despise a thief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If he steals to satisfy himself when he is starving.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31 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is found, he must restore sevenfold;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 may have to give up all the substance of his house.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32 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Whoever commits adultery with a woman lacks understanding;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so destroys his own soul.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3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2948787"/>
            <a:ext cx="766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Restitution is an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 of restoring or a condition of being restored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0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Ezekiel 37:1-10 (NKJV) refers to the valley of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bones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261" y="1852365"/>
            <a:ext cx="7034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Dry Bones Live</a:t>
            </a:r>
          </a:p>
          <a:p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 hand of the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 upon me and brought me out in the Spirit of the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set me down in the midst of the valley; and it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of bones. 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He caused me to pass by them all around, and behold,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many in the open valley; and indeed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dry. 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 to me, “Son of man, can these bones live?”</a:t>
            </a:r>
          </a:p>
          <a:p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answered, “O Lord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know.”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4529" y="5798128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37:1-3 (NKJV)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Ezekiel 37:1-10 (NKJV) refers to the valley of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bones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261" y="2455043"/>
            <a:ext cx="7034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He said to me, “Prophesy to these bones, and say to them, ‘O dry bones, hear the word of the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says the Lord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these bones: “Surely I will cause breath to enter into you, and you shall live. 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put sinews on you and bring flesh upon you, cover you with skin and put breath in you; and you shall live. Then you shall know that I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cap="sm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.”’”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530" y="5798128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37:4-6 (NKJV)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9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26" y="569266"/>
            <a:ext cx="766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Ezekiel 37:1-10 (NKJV) refers to the valley of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bones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261" y="2610908"/>
            <a:ext cx="7034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 prophesied as I was commanded; and as I prophesied, there was a noise, and suddenly a rattling; and the bones came together, bone to bone. 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Indeed, as I looked, the sinews and the flesh came upon them, and the skin covered them over; but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breath in them.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530" y="5798128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37:7-8 (NKJV)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7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338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Engravers MT</vt:lpstr>
      <vt:lpstr>Times New Roman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2015-02-07T14:58:26Z</dcterms:created>
  <dcterms:modified xsi:type="dcterms:W3CDTF">2015-02-07T16:42:08Z</dcterms:modified>
</cp:coreProperties>
</file>