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6" r:id="rId2"/>
    <p:sldMasterId id="2147483688" r:id="rId3"/>
  </p:sldMasterIdLst>
  <p:sldIdLst>
    <p:sldId id="263" r:id="rId4"/>
    <p:sldId id="265" r:id="rId5"/>
    <p:sldId id="274" r:id="rId6"/>
    <p:sldId id="27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3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1D7D-F634-4C3C-9664-4719773D71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8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1D7D-F634-4C3C-9664-4719773D71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48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1D7D-F634-4C3C-9664-4719773D710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6D3C68F-097A-49D9-9C1C-6F9AA324CFB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6D3C68F-097A-49D9-9C1C-6F9AA324CFB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7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6D3C68F-097A-49D9-9C1C-6F9AA324CFB5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9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293" y="3834242"/>
            <a:ext cx="607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All In Or All Out?</a:t>
            </a:r>
            <a:endParaRPr lang="en-US" sz="40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33" y="4412670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22:2</a:t>
            </a:r>
            <a:endParaRPr lang="en-US" sz="28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92" y="6265717"/>
            <a:ext cx="430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Sunday, February 15, 2015</a:t>
            </a:r>
            <a:endParaRPr lang="en-US" sz="28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2984" y="6269389"/>
            <a:ext cx="3058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Wayne Hartsgrove</a:t>
            </a:r>
            <a:endParaRPr lang="en-US" sz="28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2758419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7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not just the family of God, we are the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God!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4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343" y="397401"/>
            <a:ext cx="784682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8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the army of God we must go through a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 smtClean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It’s difficult because it feels like we’re </a:t>
            </a:r>
            <a:r>
              <a:rPr lang="en-US" sz="28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alone</a:t>
            </a: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a part of God’s elite army we can’t rely on a </a:t>
            </a:r>
            <a:r>
              <a:rPr lang="en-US" sz="28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majority</a:t>
            </a: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consensus.</a:t>
            </a:r>
            <a:endParaRPr lang="en-US" sz="2400" b="1" dirty="0" smtClean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God’s elite army requires that </a:t>
            </a:r>
            <a:r>
              <a:rPr lang="en-US" sz="28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all in</a:t>
            </a: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means that we can possibly be </a:t>
            </a:r>
            <a:r>
              <a:rPr lang="en-US" sz="28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misunderstood</a:t>
            </a: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by nominal Christians.</a:t>
            </a:r>
            <a:endParaRPr lang="en-US" sz="2400" b="1" dirty="0" smtClean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 a part of God’s elite army can also run the risk of being labeled as </a:t>
            </a:r>
            <a:r>
              <a:rPr lang="en-US" sz="28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extreme</a:t>
            </a:r>
            <a:r>
              <a:rPr lang="en-US" sz="28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radical by mainstream religion.</a:t>
            </a:r>
            <a:endParaRPr lang="en-US" sz="24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9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0911" y="2285997"/>
            <a:ext cx="607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All In Or All Out?</a:t>
            </a:r>
            <a:endParaRPr lang="en-US" sz="40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09018" y="2940832"/>
            <a:ext cx="2340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Samuel 22:2</a:t>
            </a:r>
            <a:endParaRPr lang="en-US" sz="28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65" y="3773410"/>
            <a:ext cx="4771009" cy="282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1033527"/>
            <a:ext cx="78468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000" b="1" baseline="300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everyone </a:t>
            </a:r>
            <a:r>
              <a:rPr lang="en-US" sz="4000" b="1" i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distress, everyone who </a:t>
            </a:r>
            <a:r>
              <a:rPr lang="en-US" sz="4000" b="1" i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debt, and everyone </a:t>
            </a:r>
            <a:r>
              <a:rPr lang="en-US" sz="4000" b="1" i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was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discontented gathered to him. So he became captain over them. And there were about four hundred men with him.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Samuel 22:2 (NKJV)</a:t>
            </a:r>
            <a:endParaRPr lang="en-US" sz="28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3552" y="2452253"/>
            <a:ext cx="235352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algn="ctr"/>
            <a:r>
              <a:rPr lang="en-US" sz="40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algn="ctr"/>
            <a:r>
              <a:rPr lang="en-US" sz="4000" b="1" dirty="0" smtClean="0">
                <a:gradFill flip="none" rotWithShape="1"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Answers</a:t>
            </a:r>
            <a:endParaRPr lang="en-US" sz="4000" b="1" dirty="0">
              <a:gradFill flip="none" rotWithShape="1"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7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2675291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How many men were in David’s   army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about 400 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9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2675291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There’s a big difference between a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family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an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army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17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2675291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family is held together by     a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bond of love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blood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5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2675291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army is held together by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5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441246"/>
            <a:ext cx="7846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Luke 19:13  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Occupy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until I come Jesus is saying to His Church ”</a:t>
            </a:r>
            <a:r>
              <a:rPr lang="en-US" sz="4000" b="1" u="sng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Occupy until I come</a:t>
            </a: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368" y="2869254"/>
            <a:ext cx="62858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13 </a:t>
            </a:r>
            <a:r>
              <a:rPr lang="en-US" sz="32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called his ten servants, and delivered them ten pounds, and said unto them, Occupy till I come.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19:13 (KJV)</a:t>
            </a:r>
            <a:endParaRPr lang="en-US" sz="2000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952" y="441246"/>
            <a:ext cx="784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>
              <a:spcBef>
                <a:spcPts val="0"/>
              </a:spcBef>
              <a:spcAft>
                <a:spcPts val="0"/>
              </a:spcAft>
              <a:buFont typeface="+mj-lt"/>
              <a:buAutoNum type="arabicPeriod" startAt="6"/>
            </a:pPr>
            <a:r>
              <a:rPr lang="en-US" sz="4000" b="1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Memorize Luke 10:19 on your own!</a:t>
            </a:r>
            <a:endParaRPr lang="en-US" sz="3600" b="1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5368" y="2360100"/>
            <a:ext cx="628585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aseline="300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19 </a:t>
            </a:r>
            <a:r>
              <a:rPr lang="en-US" sz="32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I give you the authority to trample on serpents and scorpions, and over all the power of the enemy, and nothing shall by any means hurt you.</a:t>
            </a:r>
            <a:endParaRPr lang="en-US" sz="3200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r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gradFill>
                  <a:gsLst>
                    <a:gs pos="25000">
                      <a:schemeClr val="accent3">
                        <a:lumMod val="67000"/>
                      </a:schemeClr>
                    </a:gs>
                    <a:gs pos="65000">
                      <a:schemeClr val="accent3">
                        <a:lumMod val="97000"/>
                        <a:lumOff val="3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6200000" scaled="1"/>
                </a:gra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Luke 10:19 (NKJV)</a:t>
            </a:r>
            <a:endParaRPr lang="en-US" sz="2000" dirty="0">
              <a:gradFill>
                <a:gsLst>
                  <a:gs pos="25000">
                    <a:schemeClr val="accent3">
                      <a:lumMod val="67000"/>
                    </a:schemeClr>
                  </a:gs>
                  <a:gs pos="65000">
                    <a:schemeClr val="accent3">
                      <a:lumMod val="97000"/>
                      <a:lumOff val="3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08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6399000"/>
    </mc:Choice>
    <mc:Fallback>
      <p:transition spd="slow" advClick="0" advTm="86399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205</Words>
  <Application>Microsoft Office PowerPoint</Application>
  <PresentationFormat>On-screen Show (4:3)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ヒラギノ角ゴ Pro W3</vt:lpstr>
      <vt:lpstr>Arial</vt:lpstr>
      <vt:lpstr>Calibri</vt:lpstr>
      <vt:lpstr>Times New Roman</vt:lpstr>
      <vt:lpstr>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</cp:revision>
  <dcterms:created xsi:type="dcterms:W3CDTF">2015-02-14T15:31:12Z</dcterms:created>
  <dcterms:modified xsi:type="dcterms:W3CDTF">2015-02-14T16:24:10Z</dcterms:modified>
</cp:coreProperties>
</file>