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8" r:id="rId2"/>
    <p:sldId id="259" r:id="rId3"/>
    <p:sldId id="262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DCEFC-BC8D-4B90-8BCB-56781178648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0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7" charset="0"/>
                <a:ea typeface="ヒラギノ角ゴ Pro W3" pitchFamily="-107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7" charset="0"/>
                <a:ea typeface="ヒラギノ角ゴ Pro W3" pitchFamily="-107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47476FD-B7D9-48D2-8D3F-83B4FC2E816A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5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ヒラギノ角ゴ Pro W3" pitchFamily="-107" charset="-128"/>
          <a:cs typeface="ヒラギノ角ゴ Pro W3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5081" y="259774"/>
            <a:ext cx="1051922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Your Abundance </a:t>
            </a:r>
          </a:p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Is Just Beyond </a:t>
            </a:r>
          </a:p>
          <a:p>
            <a:pPr algn="ctr"/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Your Nothing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anose="02060903040505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953" y="6338455"/>
            <a:ext cx="3025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Baskerville Old Face" panose="02020602080505020303" pitchFamily="18" charset="0"/>
              </a:rPr>
              <a:t>Sunday, March 1, 2015</a:t>
            </a:r>
            <a:endParaRPr lang="en-US" sz="2400" b="1" dirty="0">
              <a:latin typeface="Baskerville Old Face" panose="0202060208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39090" y="6338454"/>
            <a:ext cx="2483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latin typeface="Baskerville Old Face" panose="02020602080505020303" pitchFamily="18" charset="0"/>
              </a:rPr>
              <a:t>Wayne Hartsgrove</a:t>
            </a:r>
            <a:endParaRPr lang="en-US" sz="2400" b="1" dirty="0">
              <a:latin typeface="Baskerville Old Face" panose="0202060208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0003" y="4111337"/>
            <a:ext cx="35365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Baskerville Old Face" panose="02020602080505020303" pitchFamily="18" charset="0"/>
              </a:rPr>
              <a:t>1 Kings 18:41-46; Acts 12:1</a:t>
            </a:r>
          </a:p>
          <a:p>
            <a:pPr algn="ctr"/>
            <a:r>
              <a:rPr lang="en-US" sz="2400" b="1" dirty="0" smtClean="0">
                <a:latin typeface="Baskerville Old Face" panose="02020602080505020303" pitchFamily="18" charset="0"/>
              </a:rPr>
              <a:t>(NKJV)</a:t>
            </a:r>
            <a:endParaRPr lang="en-US" sz="2400" b="1" dirty="0"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2" y="2461588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 went from nothing to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overflow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85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2" y="2461588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does His best work in the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dark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God works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night shift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96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2" y="2461588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7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 can make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 of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nothing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75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2" y="2461588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abundance is just beyond your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nothing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2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162" y="2461588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9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 praising God like you believe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Heaven’s weather report!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51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1536" y="992705"/>
            <a:ext cx="793518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Your Abundance </a:t>
            </a:r>
          </a:p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Is Just Beyond </a:t>
            </a:r>
          </a:p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  <a:cs typeface="Times New Roman" panose="02020603050405020304" pitchFamily="18" charset="0"/>
              </a:rPr>
              <a:t>Your Nothing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anose="020609030405050204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98" y="527049"/>
            <a:ext cx="4066391" cy="5814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8255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609" y="370447"/>
            <a:ext cx="11424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41 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Then Elijah said to Ahab, “Go up, eat and drink; for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there 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the sound of abundance of rain.”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42 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So Ahab went up to eat and drink. And Elijah went up to the top of Carmel; then he bowed down on the ground, and put his face between his knees,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43 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and said to his servant, “Go up now, look toward the sea.”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So he went up and looked, and said, “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There 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nothing.” And seven times he said, “Go again.”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 Kings 18:41-43 (NKJV)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2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609" y="69108"/>
            <a:ext cx="11424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44 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Then it came to pass the seventh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time,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that he said, “There is a cloud, as small as a man’s hand, rising out of the sea!” So he said, “Go up, say to Ahab, ‘Prepare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your chariot,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and go down before the rain stops you.’”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45 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Now it happened in the meantime that the sky became black with clouds and wind, and there was a heavy rain. So Ahab rode away and went to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Jezreel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46 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Then the hand of the </a:t>
            </a:r>
            <a:r>
              <a:rPr lang="en-U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Lord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came upon Elijah; and he girded up his loins and ran ahead of Ahab to the entrance of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Jezreel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 Kings 18:44-46 (NKJV)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6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609" y="2271984"/>
            <a:ext cx="114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12 Now about that time Herod the king stretched out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his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 hand to harass some from the church. 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Acts 12:1 (NKJV)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6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049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1994003"/>
            <a:ext cx="116793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Who was the prophet that God    	raised up that would not be shaken 	during this time?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Elijah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71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1994003"/>
            <a:ext cx="116793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many times does the same report come back to the prophet?  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times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941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2461595"/>
            <a:ext cx="116793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What is the report?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nothing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1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1069204"/>
            <a:ext cx="1167938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marR="0" lvl="0" indent="-1143000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Finally on the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6000" b="1" u="sng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time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his servant returns with a side note.  What is the side note?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nothing but I saw a little cloud the size of a man’s hand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3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ヒラギノ角ゴ Pro W3" pitchFamily="-107" charset="-128"/>
            <a:cs typeface="ヒラギノ角ゴ Pro W3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ヒラギノ角ゴ Pro W3" pitchFamily="-107" charset="-128"/>
            <a:cs typeface="ヒラギノ角ゴ Pro W3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151</Words>
  <Application>Microsoft Office PowerPoint</Application>
  <PresentationFormat>Widescreen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ヒラギノ角ゴ Pro W3</vt:lpstr>
      <vt:lpstr>Arial</vt:lpstr>
      <vt:lpstr>Baskerville Old Face</vt:lpstr>
      <vt:lpstr>Calibri</vt:lpstr>
      <vt:lpstr>Rockwell Extra Bold</vt:lpstr>
      <vt:lpstr>Times New Roman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6</cp:revision>
  <dcterms:created xsi:type="dcterms:W3CDTF">2015-02-28T17:17:35Z</dcterms:created>
  <dcterms:modified xsi:type="dcterms:W3CDTF">2015-02-28T17:56:13Z</dcterms:modified>
</cp:coreProperties>
</file>