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8" r:id="rId2"/>
    <p:sldMasterId id="2147483670" r:id="rId3"/>
    <p:sldMasterId id="2147483672" r:id="rId4"/>
  </p:sldMasterIdLst>
  <p:sldIdLst>
    <p:sldId id="261" r:id="rId5"/>
    <p:sldId id="262" r:id="rId6"/>
    <p:sldId id="276" r:id="rId7"/>
    <p:sldId id="294" r:id="rId8"/>
    <p:sldId id="277" r:id="rId9"/>
    <p:sldId id="295" r:id="rId10"/>
    <p:sldId id="278" r:id="rId11"/>
    <p:sldId id="279" r:id="rId12"/>
    <p:sldId id="280" r:id="rId13"/>
    <p:sldId id="293" r:id="rId14"/>
    <p:sldId id="281" r:id="rId15"/>
    <p:sldId id="275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83" r:id="rId27"/>
    <p:sldId id="260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6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77185-EF20-46EA-9D59-5BF929D06228}" type="datetimeFigureOut">
              <a:rPr lang="en-US" altLang="en-US"/>
              <a:pPr/>
              <a:t>4/19/2015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07371-4A77-42FB-AD6B-CBB860AFC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78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77185-EF20-46EA-9D59-5BF929D06228}" type="datetimeFigureOut">
              <a:rPr lang="en-US" altLang="en-US"/>
              <a:pPr/>
              <a:t>4/19/2015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07371-4A77-42FB-AD6B-CBB860AFC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9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77185-EF20-46EA-9D59-5BF929D06228}" type="datetimeFigureOut">
              <a:rPr lang="en-US" altLang="en-US"/>
              <a:pPr/>
              <a:t>4/19/2015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07371-4A77-42FB-AD6B-CBB860AFC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10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77185-EF20-46EA-9D59-5BF929D06228}" type="datetimeFigureOut">
              <a:rPr lang="en-US" altLang="en-US"/>
              <a:pPr/>
              <a:t>4/19/2015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07371-4A77-42FB-AD6B-CBB860AFC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0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EB38E77-211B-4CA4-9C13-489852C464BB}" type="datetimeFigureOut">
              <a:rPr lang="en-US" altLang="en-US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4/19/2015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7A10B92-354C-493E-AED2-D91A875CB4AF}" type="slidenum">
              <a:rPr lang="en-US" altLang="en-US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34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EB38E77-211B-4CA4-9C13-489852C464BB}" type="datetimeFigureOut">
              <a:rPr lang="en-US" altLang="en-US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4/19/2015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7A10B92-354C-493E-AED2-D91A875CB4AF}" type="slidenum">
              <a:rPr lang="en-US" altLang="en-US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56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EB38E77-211B-4CA4-9C13-489852C464BB}" type="datetimeFigureOut">
              <a:rPr lang="en-US" altLang="en-US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4/19/2015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7A10B92-354C-493E-AED2-D91A875CB4AF}" type="slidenum">
              <a:rPr lang="en-US" altLang="en-US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73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EB38E77-211B-4CA4-9C13-489852C464BB}" type="datetimeFigureOut">
              <a:rPr lang="en-US" altLang="en-US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4/19/2015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7A10B92-354C-493E-AED2-D91A875CB4AF}" type="slidenum">
              <a:rPr lang="en-US" altLang="en-US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5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6241" y="1820148"/>
            <a:ext cx="46762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“I AM” </a:t>
            </a:r>
          </a:p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Is Our Life!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3" y="6286502"/>
            <a:ext cx="3153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Sunday, April 19, 2015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87024" y="6286501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 Rock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4978" y="3890965"/>
            <a:ext cx="4837543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3:13-17; John 8:56-59, 18:1-6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8100" y="374072"/>
            <a:ext cx="6854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18:3-4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Judas, having received a detachment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troops,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officers from the chief priests and Pharisees, came there with lanterns, torches, and weapons. </a:t>
            </a:r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therefore, knowing all things that would come upon Him, went forward and said to them, “Whom are you seeking?”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8100" y="374072"/>
            <a:ext cx="6854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18:5-6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answered Him, “Jesus of Nazareth.”</a:t>
            </a: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said to them, “I am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He.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And Judas, who betrayed Him, also stood with them. </a:t>
            </a:r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when He said to them, “I am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He,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they drew back and fell to the ground.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8960" y="374072"/>
            <a:ext cx="80730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8:58; 18:6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said to them, “Most assuredly, I say to you, before Abraham was, I AM.”</a:t>
            </a: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when He said to them, “I am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He,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they drew back and fell to the ground.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2339" y="374072"/>
            <a:ext cx="70262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Exodus 3:14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God said to Moses, “I AM WHO I AM.” And He said, “Thus you shall say to the children of Israel, ‘I AM has sent me to you.’”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8699" y="374072"/>
            <a:ext cx="6213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8:58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said to them, “Most assuredly, I say to you, before Abraham was, I AM.”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439" y="374072"/>
            <a:ext cx="7560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6:35, 48 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Jesus said to them, “I am the bread of life. He who comes to Me shall never hunger, and he who believes in Me shall never thirst.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the bread of life.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5139" y="374072"/>
            <a:ext cx="7880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8:12; 9:5 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Jesus spoke to them again, saying, “I am the light of the world. He who follows Me shall not walk in darkness, but have the light of life.”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long as I am in the world, I am the light of the world.”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1384" y="374072"/>
            <a:ext cx="6748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11:25 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said to her, “I am the resurrection and the life. He who believes in Me, though he may die, he shall live.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521" y="374072"/>
            <a:ext cx="6405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14:6 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said to him, “I am the way, the truth, and the life. No one comes to the Father except through Me.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9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2339" y="374072"/>
            <a:ext cx="70262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Exodus 3:13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Moses said to God, “Indeed,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come to the children of Israel and say to them, ‘The God of your fathers has sent me to you,’ and they say to me, ‘What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 name?’ what shall I say to them?”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4882" y="374072"/>
            <a:ext cx="6021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1:1 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In the beginning was the Word, and the Word was with God, and the Word was God.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97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522" y="374072"/>
            <a:ext cx="6405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18:6 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when He said to them, “I am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He,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they drew back and fell to the ground.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7921" y="374072"/>
            <a:ext cx="74751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Romans 8:31 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then shall we say to these things? If God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us, who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against us?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70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5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09" y="1306056"/>
            <a:ext cx="10936284" cy="213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Testament is written mostly in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Hebrew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09" y="1306056"/>
            <a:ext cx="10936284" cy="2153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Testament is written in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Greek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08" y="1306056"/>
            <a:ext cx="1142175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Greek for “I AM” in John 8:58 and 18:6 is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Ego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Eimi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91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09" y="1306056"/>
            <a:ext cx="10936284" cy="2153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Greek for “I AM” in Exodus 3:14 is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Ego 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Eimi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0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09" y="235786"/>
            <a:ext cx="10936284" cy="321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time Jesus said, “I AM” He was claiming to be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flesh – John 8:58! 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54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09" y="1337226"/>
            <a:ext cx="10936284" cy="321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said, I AM the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Bread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life. He’s our provider –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6:35, 48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2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2339" y="374072"/>
            <a:ext cx="7026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Exodus 3:14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God said to Moses, “I AM WHO I AM.” And He said, “Thus you shall say to the children of Israel, ‘I AM has sent me to you.’”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09" y="1170970"/>
            <a:ext cx="10936284" cy="321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said, I AM the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world. He’s our hope – John 8:12, 9:5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01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09" y="381256"/>
            <a:ext cx="10936284" cy="321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said, I AM the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Resurrection 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He’s our healer – John 11:25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95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09" y="1191749"/>
            <a:ext cx="10936284" cy="319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said, I AM the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Truth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 the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14:6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12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09" y="215003"/>
            <a:ext cx="10936284" cy="4254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only way to get to heaven is through Jesus, because Jesus is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1:1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68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09" y="215003"/>
            <a:ext cx="1093628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Jesus said, “I AM HE” in the garden the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Soldiers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fell down to the ground –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18:6!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79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09" y="495560"/>
            <a:ext cx="10936284" cy="319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2"/>
            </a:pP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is the Great “I AM” and He is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 NOT </a:t>
            </a:r>
            <a:r>
              <a:rPr lang="en-US" sz="6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against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 – Romans 8:31!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274" y="3281611"/>
            <a:ext cx="957345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Is Our Life!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2" y="5019616"/>
            <a:ext cx="111390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said to him, “I am the way, the truth, and the life. No one comes to the Father except through Me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r"/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14:6 (NKJV)</a:t>
            </a:r>
            <a:endParaRPr lang="en-US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3047" y="-223724"/>
            <a:ext cx="63866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“I AM”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2340" y="374072"/>
            <a:ext cx="7026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Exodus 3:15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Moreover God said to Moses, “Thus you shall say to the children of Israel: ‘The </a:t>
            </a:r>
            <a:r>
              <a:rPr lang="en-US" sz="4000" cap="small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God of your fathers, the God of Abraham, the God of Isaac, and the God of Jacob, has sent me to you. This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My name forever, and this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My memorial to all generations.’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2339" y="374072"/>
            <a:ext cx="7026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Exodus 3:16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and gather the elders of Israel together, and say to them, ‘The </a:t>
            </a:r>
            <a:r>
              <a:rPr lang="en-US" sz="4000" cap="small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God of your fathers, the God of Abraham, of Isaac, and of Jacob, appeared to me, saying, “I have surely visited you and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is done to you in Egypt;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4099" y="374072"/>
            <a:ext cx="7282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Exodus 3:17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 have said I will bring you up out of the affliction of Egypt to the land of the Canaanites and the Hittites and the Amorites and the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Perizzites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Hivites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Jebusites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to a land flowing with milk and honey.”’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5740" y="374072"/>
            <a:ext cx="7239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8:56-57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father Abraham rejoiced to see My day, and he saw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was glad.”</a:t>
            </a: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Jews said to Him, “You are not yet fifty years old, and have You seen Abraham?”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5740" y="374072"/>
            <a:ext cx="7239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8:58-59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said to them, “Most assuredly, I say to you, before Abraham was, I AM.”</a:t>
            </a: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they took up stones to throw at Him; but Jesus hid Himself and went out of the temple, going through the midst of them, and so passed by.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8100" y="374072"/>
            <a:ext cx="6854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18:1-2 (NKJV)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63" y="2808054"/>
            <a:ext cx="118768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When Jesus had spoken these words, He went out with His disciples over the Brook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Kidron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where there was a garden, which He and His disciples entered. </a:t>
            </a:r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Judas, who betrayed Him, also knew the place; for Jesus often met there with His disciples.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380</Words>
  <Application>Microsoft Office PowerPoint</Application>
  <PresentationFormat>Widescreen</PresentationFormat>
  <Paragraphs>77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ＭＳ Ｐゴシック</vt:lpstr>
      <vt:lpstr>AR JULIAN</vt:lpstr>
      <vt:lpstr>Arial</vt:lpstr>
      <vt:lpstr>Calibri</vt:lpstr>
      <vt:lpstr>Times New Roman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12</cp:revision>
  <dcterms:created xsi:type="dcterms:W3CDTF">2015-04-16T23:05:13Z</dcterms:created>
  <dcterms:modified xsi:type="dcterms:W3CDTF">2015-04-19T19:30:58Z</dcterms:modified>
</cp:coreProperties>
</file>