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6" r:id="rId2"/>
    <p:sldMasterId id="2147483670" r:id="rId3"/>
  </p:sldMasterIdLst>
  <p:sldIdLst>
    <p:sldId id="260" r:id="rId4"/>
    <p:sldId id="264" r:id="rId5"/>
    <p:sldId id="259" r:id="rId6"/>
    <p:sldId id="279" r:id="rId7"/>
    <p:sldId id="280" r:id="rId8"/>
    <p:sldId id="281" r:id="rId9"/>
    <p:sldId id="282" r:id="rId10"/>
    <p:sldId id="266" r:id="rId11"/>
    <p:sldId id="283" r:id="rId12"/>
    <p:sldId id="284" r:id="rId13"/>
    <p:sldId id="285" r:id="rId14"/>
    <p:sldId id="286" r:id="rId15"/>
    <p:sldId id="287" r:id="rId16"/>
    <p:sldId id="267" r:id="rId17"/>
    <p:sldId id="288" r:id="rId18"/>
    <p:sldId id="289" r:id="rId19"/>
    <p:sldId id="290" r:id="rId20"/>
    <p:sldId id="291" r:id="rId21"/>
    <p:sldId id="292" r:id="rId22"/>
    <p:sldId id="268" r:id="rId23"/>
    <p:sldId id="293" r:id="rId24"/>
    <p:sldId id="294" r:id="rId25"/>
    <p:sldId id="295" r:id="rId26"/>
    <p:sldId id="296" r:id="rId27"/>
    <p:sldId id="297" r:id="rId28"/>
    <p:sldId id="269" r:id="rId29"/>
    <p:sldId id="265" r:id="rId30"/>
    <p:sldId id="299" r:id="rId31"/>
    <p:sldId id="270" r:id="rId32"/>
    <p:sldId id="271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272" r:id="rId45"/>
    <p:sldId id="311" r:id="rId46"/>
    <p:sldId id="312" r:id="rId47"/>
    <p:sldId id="313" r:id="rId48"/>
    <p:sldId id="314" r:id="rId49"/>
    <p:sldId id="315" r:id="rId50"/>
    <p:sldId id="273" r:id="rId51"/>
    <p:sldId id="316" r:id="rId52"/>
    <p:sldId id="317" r:id="rId53"/>
    <p:sldId id="318" r:id="rId54"/>
    <p:sldId id="319" r:id="rId55"/>
    <p:sldId id="274" r:id="rId56"/>
    <p:sldId id="320" r:id="rId57"/>
    <p:sldId id="321" r:id="rId58"/>
    <p:sldId id="322" r:id="rId59"/>
    <p:sldId id="275" r:id="rId60"/>
    <p:sldId id="276" r:id="rId61"/>
    <p:sldId id="323" r:id="rId62"/>
    <p:sldId id="324" r:id="rId63"/>
    <p:sldId id="325" r:id="rId64"/>
    <p:sldId id="326" r:id="rId65"/>
    <p:sldId id="327" r:id="rId66"/>
    <p:sldId id="277" r:id="rId67"/>
    <p:sldId id="328" r:id="rId68"/>
    <p:sldId id="278" r:id="rId69"/>
    <p:sldId id="29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263" r:id="rId8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4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3328C-5F55-4481-92F8-1CEF93689A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C81B0-495E-46BE-9AE6-EDE3273CAB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804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3328C-5F55-4481-92F8-1CEF93689A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C81B0-495E-46BE-9AE6-EDE3273CAB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81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3328C-5F55-4481-92F8-1CEF93689A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C81B0-495E-46BE-9AE6-EDE3273CAB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32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FEF603-3D32-44DC-8B29-AB7520B5F7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844EDD-FFE0-45E0-937D-B85D0300EF3A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05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FEF603-3D32-44DC-8B29-AB7520B5F7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844EDD-FFE0-45E0-937D-B85D0300EF3A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36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FEF603-3D32-44DC-8B29-AB7520B5F7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844EDD-FFE0-45E0-937D-B85D0300EF3A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30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37308" y="251461"/>
            <a:ext cx="67151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of Harmony Within the Family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10" y="6103620"/>
            <a:ext cx="4352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Sunday, May 17, 2015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7610" y="6103619"/>
            <a:ext cx="3707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Wayne Hartsgrove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2262" y="176645"/>
            <a:ext cx="76674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Romans 12:10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995060"/>
            <a:ext cx="117936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10 </a:t>
            </a:r>
            <a:r>
              <a:rPr lang="en-US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kindly affectionate to one another with brotherly love, in honor giving preference to one another;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7090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4622" y="176645"/>
            <a:ext cx="72827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Romans 15:1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995060"/>
            <a:ext cx="117936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We then who are strong ought to bear with the scruples of the weak, and not to please ourselves.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8592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4621" y="176645"/>
            <a:ext cx="72827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Romans 15:2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462655"/>
            <a:ext cx="117936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each of us please </a:t>
            </a:r>
            <a:r>
              <a:rPr lang="en-US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neighbor for </a:t>
            </a:r>
            <a:r>
              <a:rPr lang="en-US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good, leading to edification.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37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4621" y="176645"/>
            <a:ext cx="72827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Romans 15:3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27465"/>
            <a:ext cx="117936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even Christ did not please Himself; but as it is written, “The reproaches of those who reproached You fell on Me.”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1262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7019" y="388620"/>
            <a:ext cx="1261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7247" y="2852588"/>
            <a:ext cx="35814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Patient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83730" y="2400300"/>
            <a:ext cx="3744935" cy="20186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Thessalonians</a:t>
            </a:r>
          </a:p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5:12-18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3029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8877" y="176645"/>
            <a:ext cx="101542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Thessalonians 5:12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27465"/>
            <a:ext cx="117936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we urge you, brethren, to recognize those who labor among you, and are over you in the Lord and admonish you,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0137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1237" y="176645"/>
            <a:ext cx="97695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Thessalonians 5:13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995060"/>
            <a:ext cx="117936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to esteem them very highly in love for their work’s sake. Be at peace among yourselves.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7674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1237" y="176645"/>
            <a:ext cx="97695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Thessalonians 5:14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27465"/>
            <a:ext cx="117936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we exhort you, brethren, warn those who are unruly, comfort the fainthearted, uphold the weak, be patient with all.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6886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1237" y="176645"/>
            <a:ext cx="97695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Thessalonians 5:15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995060"/>
            <a:ext cx="117936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that no one renders evil for evil to anyone, but always pursue what is good both for yourselves and for all.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666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277" y="176645"/>
            <a:ext cx="107954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Thessalonians 5:16-18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37856"/>
            <a:ext cx="117936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Rejoice always, </a:t>
            </a:r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 without ceasing, </a:t>
            </a:r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everything give thanks; for this is the will of God in Christ Jesus for you.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202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4021" y="176645"/>
            <a:ext cx="79239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Ephesians 4:22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37856"/>
            <a:ext cx="117936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you put off, concerning your former conduct, the old man which grows corrupt according to the deceitful lusts, 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3397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2668" y="388620"/>
            <a:ext cx="1210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4107" y="2852588"/>
            <a:ext cx="52277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Love Reign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84518" y="2400300"/>
            <a:ext cx="314336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Corinthians</a:t>
            </a:r>
          </a:p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13:4-8, 13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7644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6522" y="176645"/>
            <a:ext cx="90989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Corinthians 13:4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995060"/>
            <a:ext cx="117936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suffers long </a:t>
            </a:r>
            <a:r>
              <a:rPr lang="en-US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kind; love does not envy; love does not parade itself, is not puffed up;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589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6522" y="176645"/>
            <a:ext cx="90989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Corinthians 13:5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995060"/>
            <a:ext cx="117936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not behave rudely, does not seek its own, is not provoked, thinks no evil;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264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5922" y="176645"/>
            <a:ext cx="97401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Corinthians 13:6-7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27465"/>
            <a:ext cx="117936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not rejoice in iniquity, but rejoices in the truth; </a:t>
            </a:r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bears all things, believes all things, hopes all things, endures all things.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188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6523" y="176645"/>
            <a:ext cx="90989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Corinthians 13:8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080652"/>
            <a:ext cx="1179368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never fails. But whether </a:t>
            </a:r>
            <a:r>
              <a:rPr lang="en-US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prophecies, they will fail; whether </a:t>
            </a:r>
            <a:r>
              <a:rPr lang="en-US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tongues, they will cease; whether </a:t>
            </a:r>
            <a:r>
              <a:rPr lang="en-US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knowledge, it will vanish away.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8386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4163" y="176645"/>
            <a:ext cx="94836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Corinthians 13:13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005446"/>
            <a:ext cx="117936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now abide faith, hope, love, these three; but the greatest of these </a:t>
            </a:r>
            <a:r>
              <a:rPr lang="en-US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love.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9962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041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115" y="403332"/>
            <a:ext cx="11875770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 	The 3 dimensions of wholeness, essential for harmony, that loving families show  are:</a:t>
            </a:r>
            <a:endParaRPr lang="en-US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0" lvl="1" indent="-742950">
              <a:lnSpc>
                <a:spcPct val="115000"/>
              </a:lnSpc>
              <a:buFont typeface="+mj-lt"/>
              <a:buAutoNum type="alphaLcParenR"/>
            </a:pPr>
            <a:r>
              <a:rPr lang="en-US" sz="4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mental attitude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that helps us learn the lessons of life</a:t>
            </a:r>
            <a:endParaRPr lang="en-US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0" lvl="1" indent="-742950">
              <a:lnSpc>
                <a:spcPct val="115000"/>
              </a:lnSpc>
              <a:buFont typeface="+mj-lt"/>
              <a:buAutoNum type="alphaLcParenR"/>
            </a:pPr>
            <a:r>
              <a:rPr lang="en-US" sz="4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emotional maturity</a:t>
            </a:r>
            <a:endParaRPr lang="en-US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0" lvl="1" indent="-742950">
              <a:lnSpc>
                <a:spcPct val="115000"/>
              </a:lnSpc>
              <a:buFont typeface="+mj-lt"/>
              <a:buAutoNum type="alphaLcParenR"/>
            </a:pPr>
            <a:r>
              <a:rPr lang="en-US" sz="4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 behavior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522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7186" y="176645"/>
            <a:ext cx="75376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Matthew 5:21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005446"/>
            <a:ext cx="117936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“You have heard that it was said to those of old, ‘You shall not murder, and whoever murders will be in danger of the judgment.’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631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115" y="1660632"/>
            <a:ext cx="11875770" cy="3527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indent="-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Matthew 5:21 Jesus cautions against being </a:t>
            </a:r>
            <a:r>
              <a:rPr lang="en-US" sz="6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angry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without </a:t>
            </a:r>
            <a:r>
              <a:rPr lang="en-US" sz="6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cause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40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36090" y="411480"/>
            <a:ext cx="543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" y="2852588"/>
            <a:ext cx="52100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Show Kindness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83730" y="2400300"/>
            <a:ext cx="4503156" cy="20186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4:31-32</a:t>
            </a:r>
          </a:p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2:12-13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115" y="746228"/>
            <a:ext cx="11875770" cy="5339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marR="0" indent="-1143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are the Beatitudes (the declarations of “blessedness” declared by Jesus; “blessedness” means spiritual well-being”.  </a:t>
            </a:r>
            <a:r>
              <a:rPr lang="en-US" sz="6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5:1-12.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385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8946" y="176645"/>
            <a:ext cx="77941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Matthew 5:1-2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413159"/>
            <a:ext cx="1179368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seeing the multitudes, He went up on a mountain, and when He was seated His disciples came to Him. </a:t>
            </a:r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He opened His mouth and taught them, saying: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1458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9546" y="176645"/>
            <a:ext cx="71529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Matthew 5:3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005444"/>
            <a:ext cx="117936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3 	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“Blessed </a:t>
            </a:r>
            <a:r>
              <a:rPr lang="en-US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poor in spirit,</a:t>
            </a:r>
            <a:b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	For theirs is the kingdom of 	heaven.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8745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9546" y="176645"/>
            <a:ext cx="71529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Matthew 5:4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462646"/>
            <a:ext cx="117936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4 	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Blessed </a:t>
            </a:r>
            <a:r>
              <a:rPr lang="en-US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those who mourn,</a:t>
            </a:r>
            <a:b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	For they shall be comforted.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3675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9546" y="176645"/>
            <a:ext cx="71529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Matthew 5:5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462646"/>
            <a:ext cx="117936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5 	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Blessed </a:t>
            </a:r>
            <a:r>
              <a:rPr lang="en-US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meek,</a:t>
            </a:r>
            <a:b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	For they shall inherit the earth.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971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9546" y="176645"/>
            <a:ext cx="71529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Matthew 5:6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005442"/>
            <a:ext cx="117936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6 	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Blessed </a:t>
            </a:r>
            <a:r>
              <a:rPr lang="en-US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those who hunger and 	thirst for righteousness,</a:t>
            </a:r>
            <a:b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	For they shall be filled.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9712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9546" y="176645"/>
            <a:ext cx="71529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Matthew 5:7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452255"/>
            <a:ext cx="117936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7 	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Blessed </a:t>
            </a:r>
            <a:r>
              <a:rPr lang="en-US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merciful,</a:t>
            </a:r>
            <a:b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	For they shall obtain mercy.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70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9546" y="176645"/>
            <a:ext cx="71529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Matthew 5:8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452255"/>
            <a:ext cx="117936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8 	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Blessed </a:t>
            </a:r>
            <a:r>
              <a:rPr lang="en-US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pure in heart,</a:t>
            </a:r>
            <a:b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	For they shall see God.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9206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9546" y="176645"/>
            <a:ext cx="71529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Matthew 5:9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995051"/>
            <a:ext cx="117936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9 	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Blessed </a:t>
            </a:r>
            <a:r>
              <a:rPr lang="en-US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peacemakers,</a:t>
            </a:r>
            <a:b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	For they shall be called sons of 	God.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059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7186" y="176645"/>
            <a:ext cx="75376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Matthew 5:10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27456"/>
            <a:ext cx="117936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10 	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Blessed </a:t>
            </a:r>
            <a:r>
              <a:rPr lang="en-US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those who are 	persecuted for righteousness’ 	sake, For theirs is the kingdom of 	heaven.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930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4020" y="176645"/>
            <a:ext cx="79239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Ephesians 4:31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005451"/>
            <a:ext cx="117936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all bitterness, wrath, anger, clamor, and evil speaking be put away from you, with all malice. 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5318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8410" y="176645"/>
            <a:ext cx="74951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Matthew 5:11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27456"/>
            <a:ext cx="117936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“Blessed are you when they revile and persecute you, and say all kinds of evil against you falsely for My sake.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412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7186" y="176645"/>
            <a:ext cx="75376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Matthew 5:12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27456"/>
            <a:ext cx="117936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Rejoice and be exceedingly glad, for great </a:t>
            </a:r>
            <a:r>
              <a:rPr lang="en-US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your reward in heaven, for so they persecuted the prophets who were before you.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8724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115" y="2346441"/>
            <a:ext cx="11875770" cy="2153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>
              <a:lnSpc>
                <a:spcPct val="115000"/>
              </a:lnSpc>
              <a:buFont typeface="+mj-lt"/>
              <a:buAutoNum type="arabicPeriod" startAt="4"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Beatitudes tell us how to </a:t>
            </a:r>
            <a:r>
              <a:rPr lang="en-US" sz="6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Jesus </a:t>
            </a:r>
            <a:r>
              <a:rPr lang="en-US" sz="6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thought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824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4622" y="176645"/>
            <a:ext cx="72827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Romans 12:9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995060"/>
            <a:ext cx="117936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9 </a:t>
            </a:r>
            <a:r>
              <a:rPr lang="en-US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love </a:t>
            </a:r>
            <a:r>
              <a:rPr lang="en-US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without hypocrisy. Abhor what is evil. Cling to what is good. 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6269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2262" y="176645"/>
            <a:ext cx="76674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Romans 12:10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995060"/>
            <a:ext cx="117936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10 </a:t>
            </a:r>
            <a:r>
              <a:rPr lang="en-US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kindly affectionate to one another with brotherly love, in honor giving preference to one another;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5443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4622" y="176645"/>
            <a:ext cx="72827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Romans 15:1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995060"/>
            <a:ext cx="117936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We then who are strong ought to bear with the scruples of the weak, and not to please ourselves.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9500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4621" y="176645"/>
            <a:ext cx="72827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Romans 15:2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462655"/>
            <a:ext cx="117936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each of us please </a:t>
            </a:r>
            <a:r>
              <a:rPr lang="en-US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neighbor for </a:t>
            </a:r>
            <a:r>
              <a:rPr lang="en-US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good, leading to edification.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2296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4621" y="176645"/>
            <a:ext cx="72827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Romans 15:3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27465"/>
            <a:ext cx="117936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even Christ did not please Himself; but as it is written, “The reproaches of those who reproached You fell on Me.”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7962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115" y="1265777"/>
            <a:ext cx="1187577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marR="0" indent="-1143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 to Romans 12:9-10 and Romans 15:1-3 we are to put ourselves first.  </a:t>
            </a:r>
          </a:p>
          <a:p>
            <a:pPr marL="22860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True or </a:t>
            </a:r>
            <a:r>
              <a:rPr lang="en-US" sz="6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False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03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9422" y="176645"/>
            <a:ext cx="68531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 12:28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070261"/>
            <a:ext cx="117936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one of the scribes came, and having heard them reasoning together, perceiving that He had answered them well, asked Him, “Which is the first commandment of all?”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0578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4020" y="176645"/>
            <a:ext cx="79239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Ephesians 4:32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37856"/>
            <a:ext cx="117936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be kind to one another, tenderhearted, forgiving one another, even as God in Christ forgave you.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028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9422" y="176645"/>
            <a:ext cx="68531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 12:29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37856"/>
            <a:ext cx="117936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answered him, “The first of all the commandments </a:t>
            </a:r>
            <a:r>
              <a:rPr lang="en-US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is: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‘Hear, O Israel, the </a:t>
            </a:r>
            <a:r>
              <a:rPr lang="en-US" sz="60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our God, the </a:t>
            </a:r>
            <a:r>
              <a:rPr lang="en-US" sz="60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one.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0642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9422" y="176645"/>
            <a:ext cx="68531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 12:30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71600"/>
            <a:ext cx="1179368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you shall love the </a:t>
            </a:r>
            <a:r>
              <a:rPr lang="en-US" sz="60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your God with all your heart, with all your soul, with all your mind, and with all your strength.’ This </a:t>
            </a:r>
            <a:r>
              <a:rPr lang="en-US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first commandment.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155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9422" y="176645"/>
            <a:ext cx="68531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 12:31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48247"/>
            <a:ext cx="117936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second, like </a:t>
            </a:r>
            <a:r>
              <a:rPr lang="en-US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it, is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this: ‘You shall love your neighbor as yourself.’ There is no other commandment greater than these.”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793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115" y="1287043"/>
            <a:ext cx="11875770" cy="4277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marR="0" indent="-1143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made it clear that in order to love one another we must also </a:t>
            </a:r>
            <a:r>
              <a:rPr lang="en-US" sz="6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 ourselves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22860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 12:28-31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49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21" y="176645"/>
            <a:ext cx="85635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Philippians 2:5-6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48247"/>
            <a:ext cx="117936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this mind be in you which was also in Christ Jesus, </a:t>
            </a:r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who, being in the form of God, did not consider it robbery to be equal with God,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1454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4821" y="176645"/>
            <a:ext cx="79223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Philippians 2:7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005451"/>
            <a:ext cx="117936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made Himself of no reputation, taking the form of a bondservant, </a:t>
            </a:r>
            <a:r>
              <a:rPr lang="en-US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coming in the likeness of men.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503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4821" y="176645"/>
            <a:ext cx="79223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Philippians 2:8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37856"/>
            <a:ext cx="117936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being found in appearance as a man, He humbled Himself and became obedient to </a:t>
            </a:r>
            <a:r>
              <a:rPr lang="en-US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point of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death, even the death of the cross.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9434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115" y="1818681"/>
            <a:ext cx="11875770" cy="321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marR="0" indent="-1143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 to Philippians 2:5-8 Jesus sought to please Himself.</a:t>
            </a:r>
          </a:p>
          <a:p>
            <a:pPr marL="22860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True or </a:t>
            </a:r>
            <a:r>
              <a:rPr lang="en-US" sz="6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False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059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115" y="1299131"/>
            <a:ext cx="11875770" cy="4277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marR="0" indent="-1143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Spiritual leaders in the church are to be </a:t>
            </a:r>
            <a:r>
              <a:rPr lang="en-US" sz="6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respected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but are to be </a:t>
            </a:r>
            <a:r>
              <a:rPr lang="en-US" sz="6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followed 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as they follow Jesus.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713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6522" y="176645"/>
            <a:ext cx="90989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Corinthians 13:4 (NKJV)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995060"/>
            <a:ext cx="117936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4 </a:t>
            </a: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suffers long </a:t>
            </a:r>
            <a:r>
              <a:rPr lang="en-US" sz="60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kind; love does not envy; love does not parade itself, is not puffed up;</a:t>
            </a:r>
          </a:p>
        </p:txBody>
      </p:sp>
    </p:spTree>
    <p:extLst>
      <p:ext uri="{BB962C8B-B14F-4D97-AF65-F5344CB8AC3E}">
        <p14:creationId xmlns:p14="http://schemas.microsoft.com/office/powerpoint/2010/main" val="3923140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9902" y="176645"/>
            <a:ext cx="80522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Colossians 2:12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37856"/>
            <a:ext cx="117936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buried with Him in baptism, in which you also were raised with </a:t>
            </a:r>
            <a:r>
              <a:rPr lang="en-US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through faith in the working of God, who raised Him from the dead.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0620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6522" y="176645"/>
            <a:ext cx="90989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Corinthians 13:5 (NKJV)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995060"/>
            <a:ext cx="117936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5 </a:t>
            </a: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not behave rudely, does not seek its own, is not provoked, thinks no evil;</a:t>
            </a:r>
          </a:p>
        </p:txBody>
      </p:sp>
    </p:spTree>
    <p:extLst>
      <p:ext uri="{BB962C8B-B14F-4D97-AF65-F5344CB8AC3E}">
        <p14:creationId xmlns:p14="http://schemas.microsoft.com/office/powerpoint/2010/main" val="127092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5922" y="176645"/>
            <a:ext cx="97401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Corinthians 13:6-7 (NKJV)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527465"/>
            <a:ext cx="117936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6 </a:t>
            </a: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not rejoice in iniquity, but rejoices in the truth; </a:t>
            </a:r>
            <a:r>
              <a:rPr lang="en-US" sz="6000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7 </a:t>
            </a: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bears all things, believes all things, hopes all things, endures all things.</a:t>
            </a:r>
          </a:p>
        </p:txBody>
      </p:sp>
    </p:spTree>
    <p:extLst>
      <p:ext uri="{BB962C8B-B14F-4D97-AF65-F5344CB8AC3E}">
        <p14:creationId xmlns:p14="http://schemas.microsoft.com/office/powerpoint/2010/main" val="372487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6523" y="176645"/>
            <a:ext cx="90989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Corinthians 13:8 (NKJV)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080652"/>
            <a:ext cx="1179368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8 </a:t>
            </a: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never fails. But whether </a:t>
            </a:r>
            <a:r>
              <a:rPr lang="en-US" sz="60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</a:t>
            </a: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prophecies, they will fail; whether </a:t>
            </a:r>
            <a:r>
              <a:rPr lang="en-US" sz="60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</a:t>
            </a: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tongues, they will cease; whether </a:t>
            </a:r>
            <a:r>
              <a:rPr lang="en-US" sz="60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</a:t>
            </a: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knowledge, it will vanish away.</a:t>
            </a:r>
          </a:p>
        </p:txBody>
      </p:sp>
    </p:spTree>
    <p:extLst>
      <p:ext uri="{BB962C8B-B14F-4D97-AF65-F5344CB8AC3E}">
        <p14:creationId xmlns:p14="http://schemas.microsoft.com/office/powerpoint/2010/main" val="4070152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4163" y="176645"/>
            <a:ext cx="94836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Corinthians 13:13 (NKJV)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2005446"/>
            <a:ext cx="117936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13 </a:t>
            </a: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now abide faith, hope, love, these three; but the greatest of these </a:t>
            </a:r>
            <a:r>
              <a:rPr lang="en-US" sz="60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love.</a:t>
            </a:r>
          </a:p>
        </p:txBody>
      </p:sp>
    </p:spTree>
    <p:extLst>
      <p:ext uri="{BB962C8B-B14F-4D97-AF65-F5344CB8AC3E}">
        <p14:creationId xmlns:p14="http://schemas.microsoft.com/office/powerpoint/2010/main" val="274690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115" y="1787508"/>
            <a:ext cx="1187577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marR="0" indent="-1143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9"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 to </a:t>
            </a: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 Corinthians 13:4-8, 13 we are 		to let </a:t>
            </a:r>
            <a:r>
              <a:rPr lang="en-US" sz="6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reign.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162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046" y="176645"/>
            <a:ext cx="64059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4:8 </a:t>
            </a:r>
            <a: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(NKJV)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2462650"/>
            <a:ext cx="117936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does not love does not know God, for God is love.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667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115" y="2338231"/>
            <a:ext cx="11875770" cy="2153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marR="0" indent="-1143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Greek word for love used in 1 John 4:8 is </a:t>
            </a:r>
            <a:r>
              <a:rPr lang="en-US" sz="6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agape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599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37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1481" y="2687090"/>
            <a:ext cx="8069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EXTRA VERSES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88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3424" y="176645"/>
            <a:ext cx="78651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Hebrews 12:15 </a:t>
            </a:r>
            <a: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(NKJV)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652152"/>
            <a:ext cx="1179368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carefully lest anyone fall short of the grace of God; lest any root of bitterness springing up cause trouble, and by this many become defiled;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1970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9902" y="176645"/>
            <a:ext cx="80522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Colossians 2:13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37856"/>
            <a:ext cx="1179368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you, being dead in your trespasses and the </a:t>
            </a:r>
            <a:r>
              <a:rPr lang="en-US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uncircumcision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your flesh, He has made alive together with Him, having forgiven you all trespasses,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1921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4024" y="176645"/>
            <a:ext cx="79239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Ephesians 4:27 </a:t>
            </a:r>
            <a: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(NKJV)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2888671"/>
            <a:ext cx="117936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 give place to the devil.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1851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4024" y="176645"/>
            <a:ext cx="79239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Ephesians 5:17 </a:t>
            </a:r>
            <a: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(NKJV)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2005438"/>
            <a:ext cx="117936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do not be unwise, but understand what the will of the Lord </a:t>
            </a:r>
            <a:r>
              <a:rPr lang="en-US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is.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16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4024" y="176645"/>
            <a:ext cx="79239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Ephesians 5:18 </a:t>
            </a:r>
            <a: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(NKJV)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2005438"/>
            <a:ext cx="117936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do not be drunk with wine, in which is dissipation; but be filled with the Spirit,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606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4024" y="176645"/>
            <a:ext cx="79239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Ephesians 5:19 </a:t>
            </a:r>
            <a: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(NKJV)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537843"/>
            <a:ext cx="117936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speaking to one another in psalms and hymns and spiritual songs, singing and making melody in your heart to the Lord,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4601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4024" y="176645"/>
            <a:ext cx="79239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Ephesians 5:20 </a:t>
            </a:r>
            <a: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(NKJV)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995047"/>
            <a:ext cx="117936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giving thanks always for all things to God the Father in the name of our Lord Jesus Christ, 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6191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4024" y="176645"/>
            <a:ext cx="79239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Ephesians 5:21 </a:t>
            </a:r>
            <a: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(NKJV)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2452249"/>
            <a:ext cx="117936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submitting to one another in the fear of God.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4002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6680" y="176645"/>
            <a:ext cx="79586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Timothy 3:13 </a:t>
            </a:r>
            <a: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(NKJV)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537841"/>
            <a:ext cx="117936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those who have served well as deacons obtain for themselves a good standing and great boldness in the faith which is in Christ Jesus.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029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6680" y="176645"/>
            <a:ext cx="79586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Timothy 3:16 </a:t>
            </a:r>
            <a: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(NKJV)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111810"/>
            <a:ext cx="1179368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16 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without controversy great is the mystery of godliness:</a:t>
            </a:r>
          </a:p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God was manifested in the flesh,</a:t>
            </a:r>
            <a:b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Justified in the Spirit,</a:t>
            </a:r>
            <a:b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Seen by angels,</a:t>
            </a:r>
            <a:b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Preached among the Gentiles,</a:t>
            </a:r>
            <a:b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Believed on in the world,</a:t>
            </a:r>
            <a:b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Received up in glory.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5821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9547" y="176645"/>
            <a:ext cx="71529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Matthew 5:4 </a:t>
            </a:r>
            <a: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(NKJV)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2462627"/>
            <a:ext cx="117936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4 	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Blessed </a:t>
            </a:r>
            <a:r>
              <a:rPr lang="en-US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those who mourn,</a:t>
            </a:r>
            <a:b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	For they shall be comforted.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2229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6867" y="176645"/>
            <a:ext cx="65982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13:35 </a:t>
            </a:r>
            <a: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(NKJV)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995032"/>
            <a:ext cx="117936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this all will know that you are My disciples, if you have love for one another.”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1794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56554" y="400050"/>
            <a:ext cx="9028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385" y="2852588"/>
            <a:ext cx="55691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Put Others First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83730" y="2400300"/>
            <a:ext cx="394338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12:9-10</a:t>
            </a:r>
          </a:p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15:1-3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5081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7489" y="176645"/>
            <a:ext cx="65170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Peter 4:8 </a:t>
            </a:r>
            <a: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(NKJV)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995032"/>
            <a:ext cx="117936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8 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above all things have fervent love for one another, for “love will cover a multitude of sins.”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1132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126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7308" y="68581"/>
            <a:ext cx="67151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of Harmony Within the Family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" y="4624685"/>
            <a:ext cx="1195578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 away the old person you used to be. Have nothing to do with your old sinful life. It was sinful because of being fooled into following bad desires.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4:22 (NLV)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834" y="1118234"/>
            <a:ext cx="2809875" cy="2809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4460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4622" y="176645"/>
            <a:ext cx="72827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Romans 12:9 (NKJV)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995060"/>
            <a:ext cx="117936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9 </a:t>
            </a:r>
            <a:r>
              <a:rPr lang="en-US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love </a:t>
            </a:r>
            <a:r>
              <a:rPr lang="en-US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without hypocrisy. Abhor what is evil. Cling to what is good. 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4336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617</Words>
  <Application>Microsoft Office PowerPoint</Application>
  <PresentationFormat>Widescreen</PresentationFormat>
  <Paragraphs>165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82</vt:i4>
      </vt:variant>
    </vt:vector>
  </HeadingPairs>
  <TitlesOfParts>
    <vt:vector size="88" baseType="lpstr">
      <vt:lpstr>Arial</vt:lpstr>
      <vt:lpstr>Calibri</vt:lpstr>
      <vt:lpstr>Times New Roman</vt:lpstr>
      <vt:lpstr>3_Office Theme</vt:lpstr>
      <vt:lpstr>4_Office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16</cp:revision>
  <dcterms:created xsi:type="dcterms:W3CDTF">2015-05-15T21:43:12Z</dcterms:created>
  <dcterms:modified xsi:type="dcterms:W3CDTF">2015-05-15T23:45:28Z</dcterms:modified>
</cp:coreProperties>
</file>