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664" r:id="rId3"/>
  </p:sldMasterIdLst>
  <p:sldIdLst>
    <p:sldId id="257" r:id="rId4"/>
    <p:sldId id="337" r:id="rId5"/>
    <p:sldId id="339" r:id="rId6"/>
    <p:sldId id="261" r:id="rId7"/>
    <p:sldId id="340" r:id="rId8"/>
    <p:sldId id="341" r:id="rId9"/>
    <p:sldId id="342" r:id="rId10"/>
    <p:sldId id="259" r:id="rId11"/>
    <p:sldId id="295" r:id="rId12"/>
    <p:sldId id="262" r:id="rId13"/>
    <p:sldId id="343" r:id="rId14"/>
    <p:sldId id="344" r:id="rId15"/>
    <p:sldId id="268" r:id="rId16"/>
    <p:sldId id="345" r:id="rId17"/>
    <p:sldId id="359" r:id="rId18"/>
    <p:sldId id="346" r:id="rId19"/>
    <p:sldId id="347" r:id="rId20"/>
    <p:sldId id="348" r:id="rId21"/>
    <p:sldId id="349" r:id="rId22"/>
    <p:sldId id="271" r:id="rId23"/>
    <p:sldId id="350" r:id="rId24"/>
    <p:sldId id="351" r:id="rId25"/>
    <p:sldId id="352" r:id="rId26"/>
    <p:sldId id="311" r:id="rId27"/>
    <p:sldId id="263" r:id="rId28"/>
    <p:sldId id="264" r:id="rId29"/>
    <p:sldId id="265" r:id="rId30"/>
    <p:sldId id="266" r:id="rId31"/>
    <p:sldId id="267" r:id="rId32"/>
    <p:sldId id="335" r:id="rId33"/>
    <p:sldId id="269" r:id="rId34"/>
    <p:sldId id="354" r:id="rId35"/>
    <p:sldId id="355" r:id="rId36"/>
    <p:sldId id="338" r:id="rId37"/>
    <p:sldId id="361" r:id="rId38"/>
    <p:sldId id="284" r:id="rId39"/>
    <p:sldId id="270" r:id="rId40"/>
    <p:sldId id="356" r:id="rId41"/>
    <p:sldId id="360" r:id="rId42"/>
    <p:sldId id="272" r:id="rId43"/>
    <p:sldId id="296" r:id="rId44"/>
    <p:sldId id="273" r:id="rId45"/>
    <p:sldId id="358" r:id="rId46"/>
    <p:sldId id="357" r:id="rId47"/>
    <p:sldId id="336" r:id="rId48"/>
    <p:sldId id="362" r:id="rId49"/>
    <p:sldId id="283" r:id="rId50"/>
    <p:sldId id="334" r:id="rId5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AAB3"/>
    <a:srgbClr val="B6D5D5"/>
    <a:srgbClr val="82B8C0"/>
    <a:srgbClr val="F0F5F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676" autoAdjust="0"/>
    <p:restoredTop sz="94660" autoAdjust="0"/>
  </p:normalViewPr>
  <p:slideViewPr>
    <p:cSldViewPr snapToGrid="0" showGuides="1">
      <p:cViewPr varScale="1">
        <p:scale>
          <a:sx n="70" d="100"/>
          <a:sy n="70" d="100"/>
        </p:scale>
        <p:origin x="-594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878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2EFCC-E49D-42C6-9473-2D1F0A2E865C}" type="datetimeFigureOut">
              <a:rPr lang="en-US"/>
              <a:pPr>
                <a:defRPr/>
              </a:pPr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659F8A-544A-42E2-83E2-FFC96CC1EB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933832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2EFCC-E49D-42C6-9473-2D1F0A2E865C}" type="datetimeFigureOut">
              <a:rPr lang="en-US"/>
              <a:pPr>
                <a:defRPr/>
              </a:pPr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659F8A-544A-42E2-83E2-FFC96CC1EB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156440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2EFCC-E49D-42C6-9473-2D1F0A2E865C}" type="datetimeFigureOut">
              <a:rPr lang="en-US"/>
              <a:pPr>
                <a:defRPr/>
              </a:pPr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659F8A-544A-42E2-83E2-FFC96CC1EB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950981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A7B27D28-E85F-4311-AA4B-68CA57146FC1}" type="datetimeFigureOut">
              <a:rPr lang="en-US" smtClean="0">
                <a:ea typeface="MS PGothic" panose="020B0600070205080204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5/29/2015</a:t>
            </a:fld>
            <a:endParaRPr lang="en-US">
              <a:ea typeface="MS PGothic" panose="020B0600070205080204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660AE6A6-A1C4-4BB5-A642-0E90741B6B11}" type="slidenum">
              <a:rPr lang="en-US" altLang="en-US" smtClean="0">
                <a:ea typeface="MS PGothic" panose="020B0600070205080204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9906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A7B27D28-E85F-4311-AA4B-68CA57146FC1}" type="datetimeFigureOut">
              <a:rPr lang="en-US" smtClean="0">
                <a:ea typeface="MS PGothic" panose="020B0600070205080204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5/29/2015</a:t>
            </a:fld>
            <a:endParaRPr lang="en-US">
              <a:ea typeface="MS PGothic" panose="020B0600070205080204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660AE6A6-A1C4-4BB5-A642-0E90741B6B11}" type="slidenum">
              <a:rPr lang="en-US" altLang="en-US" smtClean="0">
                <a:ea typeface="MS PGothic" panose="020B0600070205080204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0797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A7B27D28-E85F-4311-AA4B-68CA57146FC1}" type="datetimeFigureOut">
              <a:rPr lang="en-US" smtClean="0">
                <a:ea typeface="MS PGothic" panose="020B0600070205080204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5/29/2015</a:t>
            </a:fld>
            <a:endParaRPr lang="en-US">
              <a:ea typeface="MS PGothic" panose="020B0600070205080204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660AE6A6-A1C4-4BB5-A642-0E90741B6B11}" type="slidenum">
              <a:rPr lang="en-US" altLang="en-US" smtClean="0">
                <a:ea typeface="MS PGothic" panose="020B0600070205080204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4338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540" y="945573"/>
            <a:ext cx="113210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/>
              <a:t>Pressures That </a:t>
            </a:r>
          </a:p>
          <a:p>
            <a:pPr algn="ctr"/>
            <a:r>
              <a:rPr lang="en-US" sz="7200" b="1" dirty="0" smtClean="0"/>
              <a:t>Threaten the Family</a:t>
            </a:r>
            <a:endParaRPr lang="en-US" sz="7200" dirty="0" smtClean="0"/>
          </a:p>
          <a:p>
            <a:pPr algn="ctr"/>
            <a:endParaRPr lang="en-US" sz="72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BERKLEY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7195" y="6241261"/>
            <a:ext cx="37850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Sunday, May 31, 2015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864789" y="6241261"/>
            <a:ext cx="31646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Wayne Hartsgrove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9336" y="145473"/>
            <a:ext cx="823334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SERMON NOTES #1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5864" y="1638298"/>
            <a:ext cx="1187680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Peer Pressure is social pressure to take a certain action, adopt certain values or conform to a behavior or belief in order to be accepted.</a:t>
            </a:r>
            <a:endParaRPr lang="en-US" sz="54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0812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9336" y="145473"/>
            <a:ext cx="823334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SERMON NOTES #2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3773" y="1348800"/>
            <a:ext cx="1178256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“I beseech you therefore, brethren, by the mercies of God, that you present your bodies a living sacrifice, holy, acceptable to God, </a:t>
            </a:r>
            <a:r>
              <a:rPr lang="en-US" sz="4400" b="1" i="1" dirty="0" smtClean="0"/>
              <a:t>which is</a:t>
            </a:r>
            <a:r>
              <a:rPr lang="en-US" sz="4400" b="1" dirty="0" smtClean="0"/>
              <a:t> your reasonable service. </a:t>
            </a:r>
            <a:r>
              <a:rPr lang="en-US" sz="4400" b="1" baseline="30000" dirty="0" smtClean="0"/>
              <a:t>2 </a:t>
            </a:r>
            <a:r>
              <a:rPr lang="en-US" sz="4400" b="1" dirty="0" smtClean="0"/>
              <a:t>And do not be conformed to this world, but be transformed by the renewing of your mind, that you may prove what </a:t>
            </a:r>
            <a:r>
              <a:rPr lang="en-US" sz="4400" b="1" i="1" dirty="0" smtClean="0"/>
              <a:t>is</a:t>
            </a:r>
            <a:r>
              <a:rPr lang="en-US" sz="4400" b="1" dirty="0" smtClean="0"/>
              <a:t> that good and acceptable and perfect will of God.” Romans 12:1-2</a:t>
            </a:r>
            <a:endParaRPr lang="en-US" sz="44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0812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9336" y="145473"/>
            <a:ext cx="823334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SERMON NOTES #3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5864" y="1638298"/>
            <a:ext cx="1187680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2 Timothy is Paul’s charge to </a:t>
            </a:r>
            <a:r>
              <a:rPr lang="en-US" sz="5400" b="1" u="sng" dirty="0" smtClean="0">
                <a:solidFill>
                  <a:schemeClr val="accent1">
                    <a:lumMod val="75000"/>
                  </a:schemeClr>
                </a:solidFill>
              </a:rPr>
              <a:t>Timothy</a:t>
            </a:r>
            <a:r>
              <a:rPr lang="en-US" sz="5400" b="1" dirty="0" smtClean="0"/>
              <a:t> and to us today is that we may be </a:t>
            </a:r>
            <a:r>
              <a:rPr lang="en-US" sz="5400" b="1" u="sng" dirty="0" smtClean="0">
                <a:solidFill>
                  <a:schemeClr val="accent1">
                    <a:lumMod val="75000"/>
                  </a:schemeClr>
                </a:solidFill>
              </a:rPr>
              <a:t>thoroughly</a:t>
            </a:r>
            <a:r>
              <a:rPr lang="en-US" sz="5400" b="1" dirty="0" smtClean="0"/>
              <a:t>  </a:t>
            </a:r>
            <a:r>
              <a:rPr lang="en-US" sz="5400" b="1" u="sng" dirty="0" smtClean="0">
                <a:solidFill>
                  <a:schemeClr val="accent1">
                    <a:lumMod val="75000"/>
                  </a:schemeClr>
                </a:solidFill>
              </a:rPr>
              <a:t>equipped</a:t>
            </a:r>
            <a:r>
              <a:rPr lang="en-US" sz="5400" b="1" dirty="0" smtClean="0"/>
              <a:t> for every good work</a:t>
            </a:r>
            <a:endParaRPr lang="en-US" sz="54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0812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6497" y="145473"/>
            <a:ext cx="997901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 Timothy 3:16-17 (NKJV)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5191" y="1433582"/>
            <a:ext cx="1187680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baseline="30000" dirty="0" smtClean="0"/>
              <a:t>16 </a:t>
            </a:r>
            <a:r>
              <a:rPr lang="en-US" sz="5400" b="1" dirty="0" smtClean="0"/>
              <a:t>All Scripture </a:t>
            </a:r>
            <a:r>
              <a:rPr lang="en-US" sz="5400" b="1" i="1" dirty="0" smtClean="0"/>
              <a:t>is</a:t>
            </a:r>
            <a:r>
              <a:rPr lang="en-US" sz="5400" b="1" dirty="0" smtClean="0"/>
              <a:t> given by inspiration of God, and </a:t>
            </a:r>
            <a:r>
              <a:rPr lang="en-US" sz="5400" b="1" i="1" dirty="0" smtClean="0"/>
              <a:t>is</a:t>
            </a:r>
            <a:r>
              <a:rPr lang="en-US" sz="5400" b="1" dirty="0" smtClean="0"/>
              <a:t> profitable for doctrine, for reproof, for correction, for instruction in righteousness, </a:t>
            </a:r>
            <a:r>
              <a:rPr lang="en-US" sz="5400" b="1" baseline="30000" dirty="0" smtClean="0"/>
              <a:t>17 </a:t>
            </a:r>
            <a:r>
              <a:rPr lang="en-US" sz="5400" b="1" dirty="0" smtClean="0"/>
              <a:t>that the man of God may be complete, thoroughly equipped for every good work.</a:t>
            </a:r>
            <a:endParaRPr lang="en-US" sz="54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8424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9336" y="145473"/>
            <a:ext cx="823334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SERMON NOTES #4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5864" y="1638298"/>
            <a:ext cx="1187680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2 Corinthians 6:14 is often used to point out problems that happen when Christians become romantically involved with </a:t>
            </a:r>
            <a:r>
              <a:rPr lang="en-US" sz="5400" b="1" u="sng" dirty="0" smtClean="0">
                <a:solidFill>
                  <a:schemeClr val="accent1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non</a:t>
            </a:r>
            <a:r>
              <a:rPr lang="en-US" sz="54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5400" b="1" u="sng" dirty="0" smtClean="0">
                <a:solidFill>
                  <a:schemeClr val="accent1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Christians</a:t>
            </a:r>
            <a:r>
              <a:rPr lang="en-US" sz="54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 (unbelievers)</a:t>
            </a:r>
            <a:endParaRPr lang="en-US" sz="54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0812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81650" y="145473"/>
            <a:ext cx="1002870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 Corinthians 6:14 (NKJV)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5864" y="1638298"/>
            <a:ext cx="1187680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baseline="30000" dirty="0" smtClean="0"/>
              <a:t>14 </a:t>
            </a:r>
            <a:r>
              <a:rPr lang="en-US" sz="5400" b="1" dirty="0" smtClean="0"/>
              <a:t>Do not be unequally yoked together with unbelievers. For what fellowship has righteousness with lawlessness? And what communion has light with darkness?</a:t>
            </a:r>
            <a:r>
              <a:rPr lang="en-US" sz="5400" dirty="0" smtClean="0"/>
              <a:t> 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xmlns="" val="943486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9336" y="145473"/>
            <a:ext cx="823334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SERMON NOTES #5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378991"/>
            <a:ext cx="1187680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5 steps in the process of alienation are 	</a:t>
            </a:r>
            <a:r>
              <a:rPr lang="en-US" sz="5400" b="1" dirty="0" smtClean="0"/>
              <a:t>1)Powerlessness </a:t>
            </a:r>
            <a:endParaRPr lang="en-US" sz="5400" b="1" dirty="0" smtClean="0"/>
          </a:p>
          <a:p>
            <a:r>
              <a:rPr lang="en-US" sz="5400" b="1" dirty="0" smtClean="0"/>
              <a:t>	</a:t>
            </a:r>
            <a:r>
              <a:rPr lang="en-US" sz="5400" b="1" dirty="0" smtClean="0"/>
              <a:t>2)Meaninglessness </a:t>
            </a:r>
            <a:endParaRPr lang="en-US" sz="5400" b="1" dirty="0" smtClean="0"/>
          </a:p>
          <a:p>
            <a:r>
              <a:rPr lang="en-US" sz="5400" b="1" dirty="0" smtClean="0"/>
              <a:t>	</a:t>
            </a:r>
            <a:r>
              <a:rPr lang="en-US" sz="5400" b="1" dirty="0" smtClean="0"/>
              <a:t>3)</a:t>
            </a:r>
            <a:r>
              <a:rPr lang="en-US" sz="5400" b="1" dirty="0" err="1" smtClean="0"/>
              <a:t>Normlesness</a:t>
            </a:r>
            <a:endParaRPr lang="en-US" sz="5400" b="1" dirty="0" smtClean="0"/>
          </a:p>
          <a:p>
            <a:r>
              <a:rPr lang="en-US" sz="5400" b="1" dirty="0" smtClean="0"/>
              <a:t>	</a:t>
            </a:r>
            <a:r>
              <a:rPr lang="en-US" sz="5400" b="1" dirty="0" smtClean="0"/>
              <a:t>4)Isolation</a:t>
            </a:r>
            <a:endParaRPr lang="en-US" sz="5400" b="1" dirty="0" smtClean="0"/>
          </a:p>
          <a:p>
            <a:r>
              <a:rPr lang="en-US" sz="5400" b="1" dirty="0" smtClean="0"/>
              <a:t>	5)Self-Estrangement</a:t>
            </a:r>
            <a:endParaRPr lang="en-US" sz="54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0812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9336" y="145473"/>
            <a:ext cx="823334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SERMON NOTES #6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7422" y="1378991"/>
            <a:ext cx="1176437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Definition of escapism is:</a:t>
            </a:r>
          </a:p>
          <a:p>
            <a:r>
              <a:rPr lang="en-US" sz="5400" b="1" dirty="0" smtClean="0"/>
              <a:t>Avoiding reality by absorbing your mind with entertainment, activities, or imaginative situations.  Much of this is done today through video games, TV, etc</a:t>
            </a:r>
            <a:endParaRPr lang="en-US" sz="54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0812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9336" y="145473"/>
            <a:ext cx="823334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SERMON NOTES #7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7422" y="1378991"/>
            <a:ext cx="1176437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5400" b="1" dirty="0" smtClean="0"/>
          </a:p>
          <a:p>
            <a:r>
              <a:rPr lang="en-US" sz="5400" b="1" dirty="0" smtClean="0"/>
              <a:t>Values are</a:t>
            </a:r>
            <a:r>
              <a:rPr lang="en-US" sz="5400" b="1" u="sng" dirty="0" smtClean="0">
                <a:solidFill>
                  <a:schemeClr val="accent1">
                    <a:lumMod val="75000"/>
                  </a:schemeClr>
                </a:solidFill>
              </a:rPr>
              <a:t> principles</a:t>
            </a:r>
            <a:r>
              <a:rPr lang="en-US" sz="5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5400" b="1" dirty="0" smtClean="0"/>
              <a:t>of </a:t>
            </a:r>
            <a:r>
              <a:rPr lang="en-US" sz="5400" b="1" u="sng" dirty="0" smtClean="0">
                <a:solidFill>
                  <a:schemeClr val="accent1">
                    <a:lumMod val="75000"/>
                  </a:schemeClr>
                </a:solidFill>
              </a:rPr>
              <a:t>life</a:t>
            </a:r>
            <a:r>
              <a:rPr lang="en-US" sz="5400" b="1" dirty="0" smtClean="0"/>
              <a:t> that are learned through </a:t>
            </a:r>
            <a:r>
              <a:rPr lang="en-US" sz="5400" b="1" u="sng" dirty="0" smtClean="0">
                <a:solidFill>
                  <a:schemeClr val="accent1">
                    <a:lumMod val="75000"/>
                  </a:schemeClr>
                </a:solidFill>
              </a:rPr>
              <a:t>experience</a:t>
            </a:r>
            <a:r>
              <a:rPr lang="en-US" sz="5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990812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9336" y="145473"/>
            <a:ext cx="823334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SERMON NOTES #8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7422" y="1378991"/>
            <a:ext cx="1176437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5400" b="1" dirty="0" smtClean="0"/>
          </a:p>
          <a:p>
            <a:r>
              <a:rPr lang="en-US" sz="5400" b="1" dirty="0" smtClean="0"/>
              <a:t>In Proverbs 23:7 Solomon states that a person becomes what he </a:t>
            </a:r>
            <a:r>
              <a:rPr lang="en-US" sz="5400" b="1" u="sng" dirty="0" smtClean="0">
                <a:solidFill>
                  <a:schemeClr val="accent1">
                    <a:lumMod val="75000"/>
                  </a:schemeClr>
                </a:solidFill>
              </a:rPr>
              <a:t>thinks</a:t>
            </a:r>
            <a:r>
              <a:rPr lang="en-US" sz="5400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990812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8900262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84752" y="145473"/>
            <a:ext cx="842249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Proverbs 23:7 (NKJV)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5864" y="1638298"/>
            <a:ext cx="1187680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baseline="30000" dirty="0" smtClean="0"/>
              <a:t>7 </a:t>
            </a:r>
            <a:r>
              <a:rPr lang="en-US" sz="4800" b="1" dirty="0" smtClean="0"/>
              <a:t>For as he thinks in his heart, so </a:t>
            </a:r>
            <a:r>
              <a:rPr lang="en-US" sz="4800" b="1" i="1" dirty="0" smtClean="0"/>
              <a:t>is</a:t>
            </a:r>
            <a:r>
              <a:rPr lang="en-US" sz="4800" b="1" dirty="0" smtClean="0"/>
              <a:t> he.</a:t>
            </a:r>
            <a:br>
              <a:rPr lang="en-US" sz="4800" b="1" dirty="0" smtClean="0"/>
            </a:br>
            <a:r>
              <a:rPr lang="en-US" sz="4800" b="1" dirty="0" smtClean="0"/>
              <a:t>“Eat and drink!” he says to you,</a:t>
            </a:r>
            <a:br>
              <a:rPr lang="en-US" sz="4800" b="1" dirty="0" smtClean="0"/>
            </a:br>
            <a:r>
              <a:rPr lang="en-US" sz="4800" b="1" dirty="0" smtClean="0"/>
              <a:t>But his heart is not with you.</a:t>
            </a:r>
            <a:endParaRPr lang="en-US" sz="48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5177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9336" y="145473"/>
            <a:ext cx="823334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SERMON NOTES #9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7422" y="1378991"/>
            <a:ext cx="117643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5400" b="1" dirty="0" smtClean="0"/>
          </a:p>
          <a:p>
            <a:r>
              <a:rPr lang="en-US" sz="5400" b="1" dirty="0" smtClean="0"/>
              <a:t>Marriage is a gift from </a:t>
            </a:r>
            <a:r>
              <a:rPr lang="en-US" sz="5400" b="1" u="sng" dirty="0" smtClean="0">
                <a:solidFill>
                  <a:schemeClr val="accent1">
                    <a:lumMod val="75000"/>
                  </a:schemeClr>
                </a:solidFill>
              </a:rPr>
              <a:t>God.</a:t>
            </a:r>
            <a:endParaRPr lang="en-US" sz="54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1990812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43695" y="145473"/>
            <a:ext cx="870462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SERMON NOTES #10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7422" y="1378991"/>
            <a:ext cx="1176437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Sex originated in the mind of God when He spoke the words that led to the creation of the world and the placing of Adam &amp; Eve in the Garden. </a:t>
            </a:r>
            <a:r>
              <a:rPr lang="en-US" sz="5400" b="1" u="sng" dirty="0" smtClean="0">
                <a:solidFill>
                  <a:schemeClr val="accent1">
                    <a:lumMod val="75000"/>
                  </a:schemeClr>
                </a:solidFill>
              </a:rPr>
              <a:t>True</a:t>
            </a:r>
            <a:r>
              <a:rPr lang="en-US" sz="5400" b="1" dirty="0" smtClean="0"/>
              <a:t> or False</a:t>
            </a:r>
          </a:p>
        </p:txBody>
      </p:sp>
    </p:spTree>
    <p:extLst>
      <p:ext uri="{BB962C8B-B14F-4D97-AF65-F5344CB8AC3E}">
        <p14:creationId xmlns:p14="http://schemas.microsoft.com/office/powerpoint/2010/main" xmlns="" val="1990812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8900262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432" y="2708567"/>
            <a:ext cx="1154514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EXTRA SCRIPTURES</a:t>
            </a:r>
          </a:p>
        </p:txBody>
      </p:sp>
    </p:spTree>
    <p:extLst>
      <p:ext uri="{BB962C8B-B14F-4D97-AF65-F5344CB8AC3E}">
        <p14:creationId xmlns:p14="http://schemas.microsoft.com/office/powerpoint/2010/main" xmlns="" val="2718006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31990" y="145473"/>
            <a:ext cx="752802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James 4:17 (NKJV)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5864" y="1638298"/>
            <a:ext cx="1187680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baseline="30000" dirty="0" smtClean="0"/>
              <a:t>17 </a:t>
            </a:r>
            <a:r>
              <a:rPr lang="en-US" sz="5400" b="1" dirty="0" smtClean="0"/>
              <a:t>Therefore, to him who knows to do good and does not do </a:t>
            </a:r>
            <a:r>
              <a:rPr lang="en-US" sz="5400" b="1" i="1" dirty="0" smtClean="0"/>
              <a:t>it,</a:t>
            </a:r>
            <a:r>
              <a:rPr lang="en-US" sz="5400" b="1" dirty="0" smtClean="0"/>
              <a:t> to him it is sin.</a:t>
            </a:r>
            <a:endParaRPr lang="en-US" sz="54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3898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84754" y="145473"/>
            <a:ext cx="842249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Proverbs 22:6 (NKJV)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5864" y="1638298"/>
            <a:ext cx="1187680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Train up a child in the way he should go,</a:t>
            </a:r>
            <a:br>
              <a:rPr lang="en-US" sz="5400" b="1" dirty="0" smtClean="0"/>
            </a:br>
            <a:r>
              <a:rPr lang="en-US" sz="5400" b="1" dirty="0" smtClean="0"/>
              <a:t>And when he is old he will not depart from it.</a:t>
            </a:r>
            <a:endParaRPr lang="en-US" sz="54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95359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31242" y="145473"/>
            <a:ext cx="832952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Psalm 119:11 (NKJV)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5864" y="1638298"/>
            <a:ext cx="1187680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baseline="30000" dirty="0" smtClean="0"/>
              <a:t>11 </a:t>
            </a:r>
            <a:r>
              <a:rPr lang="en-US" sz="5400" b="1" dirty="0" smtClean="0"/>
              <a:t>Your word I have hidden in my heart,</a:t>
            </a:r>
            <a:br>
              <a:rPr lang="en-US" sz="5400" b="1" dirty="0" smtClean="0"/>
            </a:br>
            <a:r>
              <a:rPr lang="en-US" sz="5400" b="1" dirty="0" smtClean="0"/>
              <a:t>That I might not sin against You</a:t>
            </a:r>
            <a:endParaRPr lang="en-US" sz="54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99026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4529" y="145473"/>
            <a:ext cx="866294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Philippians 4:8 (NKJV)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5191" y="1269809"/>
            <a:ext cx="11876809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baseline="30000" dirty="0" smtClean="0"/>
              <a:t>8 </a:t>
            </a:r>
            <a:r>
              <a:rPr lang="en-US" sz="4800" b="1" dirty="0" smtClean="0"/>
              <a:t>Finally, brethren, whatever things are true, whatever things </a:t>
            </a:r>
            <a:r>
              <a:rPr lang="en-US" sz="4800" b="1" i="1" dirty="0" smtClean="0"/>
              <a:t>are</a:t>
            </a:r>
            <a:r>
              <a:rPr lang="en-US" sz="4800" b="1" dirty="0" smtClean="0"/>
              <a:t> noble, whatever things </a:t>
            </a:r>
            <a:r>
              <a:rPr lang="en-US" sz="4800" b="1" i="1" dirty="0" smtClean="0"/>
              <a:t>are</a:t>
            </a:r>
            <a:r>
              <a:rPr lang="en-US" sz="4800" b="1" dirty="0" smtClean="0"/>
              <a:t> just, whatever things </a:t>
            </a:r>
            <a:r>
              <a:rPr lang="en-US" sz="4800" b="1" i="1" dirty="0" smtClean="0"/>
              <a:t>are</a:t>
            </a:r>
            <a:r>
              <a:rPr lang="en-US" sz="4800" b="1" dirty="0" smtClean="0"/>
              <a:t> pure, whatever things </a:t>
            </a:r>
            <a:r>
              <a:rPr lang="en-US" sz="4800" b="1" i="1" dirty="0" smtClean="0"/>
              <a:t>are </a:t>
            </a:r>
            <a:r>
              <a:rPr lang="en-US" sz="4800" b="1" dirty="0" smtClean="0"/>
              <a:t>lovely, whatever things </a:t>
            </a:r>
            <a:r>
              <a:rPr lang="en-US" sz="4800" b="1" i="1" dirty="0" smtClean="0"/>
              <a:t>are</a:t>
            </a:r>
            <a:r>
              <a:rPr lang="en-US" sz="4800" b="1" dirty="0" smtClean="0"/>
              <a:t> of good report, if </a:t>
            </a:r>
            <a:r>
              <a:rPr lang="en-US" sz="4800" b="1" i="1" dirty="0" smtClean="0"/>
              <a:t>there is</a:t>
            </a:r>
            <a:r>
              <a:rPr lang="en-US" sz="4800" b="1" dirty="0" smtClean="0"/>
              <a:t> any virtue and if </a:t>
            </a:r>
            <a:r>
              <a:rPr lang="en-US" sz="4800" b="1" i="1" dirty="0" smtClean="0"/>
              <a:t>there is</a:t>
            </a:r>
            <a:r>
              <a:rPr lang="en-US" sz="4800" b="1" dirty="0" smtClean="0"/>
              <a:t> anything praiseworthy—meditate on these things</a:t>
            </a:r>
            <a:r>
              <a:rPr lang="en-US" sz="5400" dirty="0" smtClean="0"/>
              <a:t>.</a:t>
            </a:r>
            <a:endParaRPr lang="en-US" sz="54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78738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4939" y="0"/>
            <a:ext cx="89418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Romans 12:1-2 (NKJV)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5191" y="856357"/>
            <a:ext cx="1187680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I beseech you therefore, brethren, by the mercies of God, that you present your bodies a living sacrifice, holy, acceptable to God, </a:t>
            </a:r>
            <a:r>
              <a:rPr lang="en-US" sz="4800" b="1" i="1" dirty="0" smtClean="0"/>
              <a:t>which is</a:t>
            </a:r>
            <a:r>
              <a:rPr lang="en-US" sz="4800" b="1" dirty="0" smtClean="0"/>
              <a:t> your reasonable service. </a:t>
            </a:r>
            <a:r>
              <a:rPr lang="en-US" sz="4800" b="1" baseline="30000" dirty="0" smtClean="0"/>
              <a:t>2 </a:t>
            </a:r>
            <a:r>
              <a:rPr lang="en-US" sz="4800" b="1" dirty="0" smtClean="0"/>
              <a:t>And do not be conformed to this world, but be transformed by the renewing of your mind, that you may prove what </a:t>
            </a:r>
            <a:r>
              <a:rPr lang="en-US" sz="4800" b="1" i="1" dirty="0" smtClean="0"/>
              <a:t>is</a:t>
            </a:r>
            <a:r>
              <a:rPr lang="en-US" sz="4800" b="1" dirty="0" smtClean="0"/>
              <a:t> that good and acceptable and perfect will of God.</a:t>
            </a:r>
            <a:endParaRPr lang="en-US" sz="48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30390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81650" y="145473"/>
            <a:ext cx="1002870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 Corinthians 6:14 (NKJV)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5864" y="1638298"/>
            <a:ext cx="1187680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baseline="30000" dirty="0" smtClean="0"/>
              <a:t>14 </a:t>
            </a:r>
            <a:r>
              <a:rPr lang="en-US" sz="5400" b="1" dirty="0" smtClean="0"/>
              <a:t>Do not be unequally yoked together with unbelievers. For what fellowship has righteousness with lawlessness? And what communion has light with darkness?</a:t>
            </a:r>
            <a:r>
              <a:rPr lang="en-US" sz="5400" dirty="0" smtClean="0"/>
              <a:t> 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xmlns="" val="943486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871148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81648" y="145473"/>
            <a:ext cx="1002870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 Corinthians 6:14 (NKJV)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5864" y="1638298"/>
            <a:ext cx="1187680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baseline="30000" dirty="0" smtClean="0"/>
              <a:t>14 </a:t>
            </a:r>
            <a:r>
              <a:rPr lang="en-US" sz="4800" b="1" dirty="0" smtClean="0"/>
              <a:t>Do not be unequally yoked together with unbelievers. For what fellowship has righteousness with lawlessness? And what communion has light with darkness?</a:t>
            </a:r>
            <a:endParaRPr lang="en-US" sz="48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2519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2545" y="145473"/>
            <a:ext cx="1120691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 Corinthians 6:15,16 (NKJV)</a:t>
            </a:r>
            <a:endParaRPr lang="en-US" sz="6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5864" y="1638298"/>
            <a:ext cx="11876809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prstClr val="black"/>
                </a:solidFill>
              </a:rPr>
              <a:t> </a:t>
            </a:r>
            <a:r>
              <a:rPr lang="en-US" sz="5400" b="1" baseline="30000" dirty="0" smtClean="0">
                <a:solidFill>
                  <a:prstClr val="black"/>
                </a:solidFill>
              </a:rPr>
              <a:t>15 </a:t>
            </a:r>
            <a:r>
              <a:rPr lang="en-US" sz="5400" b="1" dirty="0" smtClean="0">
                <a:solidFill>
                  <a:prstClr val="black"/>
                </a:solidFill>
              </a:rPr>
              <a:t>And what accord has Christ with Belial? Or what part has a believer with an unbeliever? </a:t>
            </a:r>
            <a:r>
              <a:rPr lang="en-US" sz="5400" b="1" baseline="30000" dirty="0" smtClean="0">
                <a:solidFill>
                  <a:prstClr val="black"/>
                </a:solidFill>
              </a:rPr>
              <a:t>16 </a:t>
            </a:r>
            <a:r>
              <a:rPr lang="en-US" sz="5400" b="1" dirty="0" smtClean="0">
                <a:solidFill>
                  <a:prstClr val="black"/>
                </a:solidFill>
              </a:rPr>
              <a:t>And what agreement has the temple of God with idols? For you are the temple of the living God. As God has said:</a:t>
            </a:r>
          </a:p>
          <a:p>
            <a:endParaRPr lang="en-US" sz="5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3486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81646" y="145473"/>
            <a:ext cx="1002870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 Corinthians 6:16 (NKJV)</a:t>
            </a:r>
            <a:endParaRPr lang="en-US" sz="6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5864" y="1638298"/>
            <a:ext cx="1187680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prstClr val="black"/>
                </a:solidFill>
              </a:rPr>
              <a:t> </a:t>
            </a:r>
            <a:r>
              <a:rPr lang="en-US" sz="5400" b="1" dirty="0" smtClean="0">
                <a:solidFill>
                  <a:prstClr val="black"/>
                </a:solidFill>
              </a:rPr>
              <a:t> “I will dwell in them</a:t>
            </a:r>
            <a:br>
              <a:rPr lang="en-US" sz="5400" b="1" dirty="0" smtClean="0">
                <a:solidFill>
                  <a:prstClr val="black"/>
                </a:solidFill>
              </a:rPr>
            </a:br>
            <a:r>
              <a:rPr lang="en-US" sz="5400" b="1" dirty="0" smtClean="0">
                <a:solidFill>
                  <a:prstClr val="black"/>
                </a:solidFill>
              </a:rPr>
              <a:t>And walk among them.</a:t>
            </a:r>
            <a:br>
              <a:rPr lang="en-US" sz="5400" b="1" dirty="0" smtClean="0">
                <a:solidFill>
                  <a:prstClr val="black"/>
                </a:solidFill>
              </a:rPr>
            </a:br>
            <a:r>
              <a:rPr lang="en-US" sz="5400" b="1" dirty="0" smtClean="0">
                <a:solidFill>
                  <a:prstClr val="black"/>
                </a:solidFill>
              </a:rPr>
              <a:t>I will be their God,</a:t>
            </a:r>
            <a:br>
              <a:rPr lang="en-US" sz="5400" b="1" dirty="0" smtClean="0">
                <a:solidFill>
                  <a:prstClr val="black"/>
                </a:solidFill>
              </a:rPr>
            </a:br>
            <a:r>
              <a:rPr lang="en-US" sz="5400" b="1" dirty="0" smtClean="0">
                <a:solidFill>
                  <a:prstClr val="black"/>
                </a:solidFill>
              </a:rPr>
              <a:t>And they shall be My people.”</a:t>
            </a:r>
          </a:p>
        </p:txBody>
      </p:sp>
    </p:spTree>
    <p:extLst>
      <p:ext uri="{BB962C8B-B14F-4D97-AF65-F5344CB8AC3E}">
        <p14:creationId xmlns:p14="http://schemas.microsoft.com/office/powerpoint/2010/main" xmlns="" val="943486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881870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6497" y="145473"/>
            <a:ext cx="997901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 Timothy 3:16-17 (NKJV)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5191" y="1433582"/>
            <a:ext cx="1187680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baseline="30000" dirty="0" smtClean="0"/>
              <a:t>16 </a:t>
            </a:r>
            <a:r>
              <a:rPr lang="en-US" sz="5400" b="1" dirty="0" smtClean="0"/>
              <a:t>All Scripture </a:t>
            </a:r>
            <a:r>
              <a:rPr lang="en-US" sz="5400" b="1" i="1" dirty="0" smtClean="0"/>
              <a:t>is</a:t>
            </a:r>
            <a:r>
              <a:rPr lang="en-US" sz="5400" b="1" dirty="0" smtClean="0"/>
              <a:t> given by inspiration of God, and </a:t>
            </a:r>
            <a:r>
              <a:rPr lang="en-US" sz="5400" b="1" i="1" dirty="0" smtClean="0"/>
              <a:t>is</a:t>
            </a:r>
            <a:r>
              <a:rPr lang="en-US" sz="5400" b="1" dirty="0" smtClean="0"/>
              <a:t> profitable for doctrine, for reproof, for correction, for instruction in righteousness, </a:t>
            </a:r>
            <a:r>
              <a:rPr lang="en-US" sz="5400" b="1" baseline="30000" dirty="0" smtClean="0"/>
              <a:t>17 </a:t>
            </a:r>
            <a:r>
              <a:rPr lang="en-US" sz="5400" b="1" dirty="0" smtClean="0"/>
              <a:t>that the man of God may be complete, thoroughly equipped for every good work.</a:t>
            </a:r>
            <a:endParaRPr lang="en-US" sz="54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8424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636161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7777" y="145473"/>
            <a:ext cx="903644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 Timothy 3:1-2 (NKJV)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5864" y="1638298"/>
            <a:ext cx="1187680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 But know this, that in the last days perilous times will come: </a:t>
            </a:r>
            <a:r>
              <a:rPr lang="en-US" sz="5400" b="1" baseline="30000" dirty="0" smtClean="0"/>
              <a:t>2 </a:t>
            </a:r>
            <a:r>
              <a:rPr lang="en-US" sz="5400" b="1" dirty="0" smtClean="0"/>
              <a:t>For men will be lovers of themselves, lovers of money, boasters, proud, blasphemers, disobedient to parents, unthankful, unholy,</a:t>
            </a:r>
            <a:r>
              <a:rPr lang="en-US" sz="5400" dirty="0" smtClean="0"/>
              <a:t> </a:t>
            </a:r>
            <a:endParaRPr lang="en-US" sz="54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2995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7777" y="145473"/>
            <a:ext cx="903644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 Timothy 3:3-5 (NKJV)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5864" y="1638298"/>
            <a:ext cx="1187680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 </a:t>
            </a:r>
            <a:r>
              <a:rPr lang="en-US" sz="4800" b="1" baseline="30000" dirty="0" smtClean="0"/>
              <a:t>3 </a:t>
            </a:r>
            <a:r>
              <a:rPr lang="en-US" sz="4800" b="1" dirty="0" smtClean="0"/>
              <a:t>unloving, unforgiving, slanderers, without self-control, brutal, despisers of good, </a:t>
            </a:r>
            <a:r>
              <a:rPr lang="en-US" sz="4800" b="1" baseline="30000" dirty="0" smtClean="0"/>
              <a:t>4 </a:t>
            </a:r>
            <a:r>
              <a:rPr lang="en-US" sz="4800" b="1" dirty="0" smtClean="0"/>
              <a:t>traitors, headstrong, haughty, lovers of pleasure rather than lovers of God, </a:t>
            </a:r>
            <a:r>
              <a:rPr lang="en-US" sz="4800" b="1" baseline="30000" dirty="0" smtClean="0"/>
              <a:t>5 </a:t>
            </a:r>
            <a:r>
              <a:rPr lang="en-US" sz="4800" b="1" dirty="0" smtClean="0"/>
              <a:t>having a form of godliness but denying its power. And from such people turn away!</a:t>
            </a:r>
            <a:endParaRPr lang="en-US" sz="48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2995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84752" y="145473"/>
            <a:ext cx="842249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Proverbs 23:7 (NKJV)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5864" y="1638298"/>
            <a:ext cx="1187680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baseline="30000" dirty="0" smtClean="0"/>
              <a:t>7 </a:t>
            </a:r>
            <a:r>
              <a:rPr lang="en-US" sz="4800" b="1" dirty="0" smtClean="0"/>
              <a:t>For as he thinks in his heart, so </a:t>
            </a:r>
            <a:r>
              <a:rPr lang="en-US" sz="4800" b="1" i="1" dirty="0" smtClean="0"/>
              <a:t>is</a:t>
            </a:r>
            <a:r>
              <a:rPr lang="en-US" sz="4800" b="1" dirty="0" smtClean="0"/>
              <a:t> he.</a:t>
            </a:r>
            <a:br>
              <a:rPr lang="en-US" sz="4800" b="1" dirty="0" smtClean="0"/>
            </a:br>
            <a:r>
              <a:rPr lang="en-US" sz="4800" b="1" dirty="0" smtClean="0"/>
              <a:t>“Eat and drink!” he says to you,</a:t>
            </a:r>
            <a:br>
              <a:rPr lang="en-US" sz="4800" b="1" dirty="0" smtClean="0"/>
            </a:br>
            <a:r>
              <a:rPr lang="en-US" sz="4800" b="1" dirty="0" smtClean="0"/>
              <a:t>But his heart is not with you.</a:t>
            </a:r>
            <a:endParaRPr lang="en-US" sz="48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5177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63828" y="145473"/>
            <a:ext cx="1026434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 Corinthians 6:15 (NKJV)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5864" y="1638298"/>
            <a:ext cx="1187680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 </a:t>
            </a:r>
            <a:r>
              <a:rPr lang="en-US" sz="5400" b="1" baseline="30000" dirty="0" smtClean="0"/>
              <a:t>15 </a:t>
            </a:r>
            <a:r>
              <a:rPr lang="en-US" sz="5400" b="1" dirty="0" smtClean="0"/>
              <a:t>And what accord has Christ with Belial? Or what part has a believer with an unbeliever? </a:t>
            </a:r>
          </a:p>
          <a:p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xmlns="" val="943486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59207" y="145473"/>
            <a:ext cx="1007359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Hebrews 10:26-27 (NKJV)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5864" y="1638298"/>
            <a:ext cx="1187680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baseline="30000" dirty="0" smtClean="0"/>
              <a:t>26 </a:t>
            </a:r>
            <a:r>
              <a:rPr lang="en-US" sz="5400" b="1" dirty="0" smtClean="0"/>
              <a:t>For if we sin willfully after we have received the knowledge of the truth, there no longer remains a sacrifice for sins, </a:t>
            </a:r>
            <a:r>
              <a:rPr lang="en-US" sz="5400" b="1" baseline="30000" dirty="0" smtClean="0"/>
              <a:t>27 </a:t>
            </a:r>
            <a:r>
              <a:rPr lang="en-US" sz="5400" b="1" dirty="0" smtClean="0"/>
              <a:t>but a certain fearful expectation of judgment, and fiery indignation which will devour the adversaries.</a:t>
            </a:r>
            <a:endParaRPr lang="en-US" sz="54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2133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166386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194" y="145473"/>
            <a:ext cx="837761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Hebrews 13:4 (NKJV)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5864" y="1638298"/>
            <a:ext cx="1187680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baseline="30000" dirty="0" smtClean="0"/>
              <a:t>4 </a:t>
            </a:r>
            <a:r>
              <a:rPr lang="en-US" sz="6000" b="1" dirty="0" smtClean="0"/>
              <a:t>Marriage </a:t>
            </a:r>
            <a:r>
              <a:rPr lang="en-US" sz="6000" b="1" i="1" dirty="0" smtClean="0"/>
              <a:t>is</a:t>
            </a:r>
            <a:r>
              <a:rPr lang="en-US" sz="6000" b="1" dirty="0" smtClean="0"/>
              <a:t> honorable among all, and the bed undefiled; but fornicators and adulterers God will judge.</a:t>
            </a:r>
          </a:p>
        </p:txBody>
      </p:sp>
    </p:spTree>
    <p:extLst>
      <p:ext uri="{BB962C8B-B14F-4D97-AF65-F5344CB8AC3E}">
        <p14:creationId xmlns:p14="http://schemas.microsoft.com/office/powerpoint/2010/main" xmlns="" val="42939877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194" y="145473"/>
            <a:ext cx="837761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Hebrews 13:5 (NKJV)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5864" y="1638298"/>
            <a:ext cx="1187680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baseline="30000" dirty="0" smtClean="0"/>
              <a:t>5 </a:t>
            </a:r>
            <a:r>
              <a:rPr lang="en-US" sz="6000" b="1" i="1" dirty="0" smtClean="0"/>
              <a:t>Let your</a:t>
            </a:r>
            <a:r>
              <a:rPr lang="en-US" sz="6000" b="1" dirty="0" smtClean="0"/>
              <a:t> conduct </a:t>
            </a:r>
            <a:r>
              <a:rPr lang="en-US" sz="6000" b="1" i="1" dirty="0" smtClean="0"/>
              <a:t>be</a:t>
            </a:r>
            <a:r>
              <a:rPr lang="en-US" sz="6000" b="1" dirty="0" smtClean="0"/>
              <a:t> without covetousness; </a:t>
            </a:r>
            <a:r>
              <a:rPr lang="en-US" sz="6000" b="1" i="1" dirty="0" smtClean="0"/>
              <a:t>be</a:t>
            </a:r>
            <a:r>
              <a:rPr lang="en-US" sz="6000" b="1" dirty="0" smtClean="0"/>
              <a:t> content with such things as you have. For He Himself has said, “I will never leave you nor forsake you.” 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xmlns="" val="42939877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194" y="145473"/>
            <a:ext cx="837761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Hebrews 13:6 (NKJV)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5864" y="1638298"/>
            <a:ext cx="1187680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 </a:t>
            </a:r>
            <a:r>
              <a:rPr lang="en-US" sz="6000" b="1" baseline="30000" dirty="0" smtClean="0"/>
              <a:t>6 </a:t>
            </a:r>
            <a:r>
              <a:rPr lang="en-US" sz="6000" b="1" dirty="0" smtClean="0"/>
              <a:t>So we may boldly say:</a:t>
            </a:r>
          </a:p>
          <a:p>
            <a:r>
              <a:rPr lang="en-US" sz="6000" b="1" dirty="0" smtClean="0"/>
              <a:t>“The L</a:t>
            </a:r>
            <a:r>
              <a:rPr lang="en-US" sz="6000" b="1" cap="small" dirty="0" smtClean="0"/>
              <a:t>ord</a:t>
            </a:r>
            <a:r>
              <a:rPr lang="en-US" sz="6000" b="1" dirty="0" smtClean="0"/>
              <a:t> </a:t>
            </a:r>
            <a:r>
              <a:rPr lang="en-US" sz="6000" b="1" i="1" dirty="0" smtClean="0"/>
              <a:t>is</a:t>
            </a:r>
            <a:r>
              <a:rPr lang="en-US" sz="6000" b="1" dirty="0" smtClean="0"/>
              <a:t> my helper;</a:t>
            </a:r>
            <a:br>
              <a:rPr lang="en-US" sz="6000" b="1" dirty="0" smtClean="0"/>
            </a:br>
            <a:r>
              <a:rPr lang="en-US" sz="6000" b="1" dirty="0" smtClean="0"/>
              <a:t>I will not fear.</a:t>
            </a:r>
            <a:br>
              <a:rPr lang="en-US" sz="6000" b="1" dirty="0" smtClean="0"/>
            </a:br>
            <a:r>
              <a:rPr lang="en-US" sz="6000" b="1" dirty="0" smtClean="0"/>
              <a:t>What can man do to me?”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xmlns="" val="42939877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3030979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540" y="945573"/>
            <a:ext cx="113210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/>
              <a:t>Pressures That </a:t>
            </a:r>
          </a:p>
          <a:p>
            <a:pPr algn="ctr"/>
            <a:r>
              <a:rPr lang="en-US" sz="7200" b="1" dirty="0" smtClean="0"/>
              <a:t>Threaten the Family</a:t>
            </a:r>
            <a:endParaRPr lang="en-US" sz="7200" dirty="0" smtClean="0"/>
          </a:p>
          <a:p>
            <a:pPr algn="ctr"/>
            <a:endParaRPr lang="en-US" sz="72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BERKLEY" panose="02000000000000000000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37843" y="2085107"/>
            <a:ext cx="8116325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POINTS</a:t>
            </a:r>
          </a:p>
        </p:txBody>
      </p:sp>
    </p:spTree>
    <p:extLst>
      <p:ext uri="{BB962C8B-B14F-4D97-AF65-F5344CB8AC3E}">
        <p14:creationId xmlns:p14="http://schemas.microsoft.com/office/powerpoint/2010/main" xmlns="" val="205431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176379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81646" y="145473"/>
            <a:ext cx="1002870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 Corinthians 6:16 (NKJV)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5864" y="1638298"/>
            <a:ext cx="1187680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 </a:t>
            </a:r>
            <a:r>
              <a:rPr lang="en-US" sz="4400" b="1" dirty="0" smtClean="0"/>
              <a:t> </a:t>
            </a:r>
            <a:r>
              <a:rPr lang="en-US" sz="4400" b="1" baseline="30000" dirty="0" smtClean="0"/>
              <a:t> 16 </a:t>
            </a:r>
            <a:r>
              <a:rPr lang="en-US" sz="4400" b="1" dirty="0" smtClean="0"/>
              <a:t>And what agreement has the temple of God with idols? For you are the temple of the living God. As God has said:“I will dwell in them</a:t>
            </a:r>
            <a:br>
              <a:rPr lang="en-US" sz="4400" b="1" dirty="0" smtClean="0"/>
            </a:br>
            <a:r>
              <a:rPr lang="en-US" sz="4400" b="1" dirty="0" smtClean="0"/>
              <a:t>And walk among them.</a:t>
            </a:r>
            <a:br>
              <a:rPr lang="en-US" sz="4400" b="1" dirty="0" smtClean="0"/>
            </a:br>
            <a:r>
              <a:rPr lang="en-US" sz="4400" b="1" dirty="0" smtClean="0"/>
              <a:t>I will be their God,</a:t>
            </a:r>
            <a:br>
              <a:rPr lang="en-US" sz="4400" b="1" dirty="0" smtClean="0"/>
            </a:br>
            <a:r>
              <a:rPr lang="en-US" sz="4400" b="1" dirty="0" smtClean="0"/>
              <a:t>And they shall be My people.”</a:t>
            </a:r>
          </a:p>
        </p:txBody>
      </p:sp>
    </p:spTree>
    <p:extLst>
      <p:ext uri="{BB962C8B-B14F-4D97-AF65-F5344CB8AC3E}">
        <p14:creationId xmlns:p14="http://schemas.microsoft.com/office/powerpoint/2010/main" xmlns="" val="943486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81647" y="145473"/>
            <a:ext cx="1002870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 Corinthians 6:17 (NKJV)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5864" y="1638298"/>
            <a:ext cx="1187680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baseline="30000" dirty="0" smtClean="0"/>
              <a:t>17 </a:t>
            </a:r>
            <a:r>
              <a:rPr lang="en-US" sz="5400" b="1" dirty="0" smtClean="0"/>
              <a:t>Therefore</a:t>
            </a:r>
          </a:p>
          <a:p>
            <a:r>
              <a:rPr lang="en-US" sz="5400" b="1" dirty="0" smtClean="0"/>
              <a:t>“Come out from among them</a:t>
            </a:r>
            <a:br>
              <a:rPr lang="en-US" sz="5400" b="1" dirty="0" smtClean="0"/>
            </a:br>
            <a:r>
              <a:rPr lang="en-US" sz="5400" b="1" dirty="0" smtClean="0"/>
              <a:t>And be separate, says the Lord.</a:t>
            </a:r>
            <a:br>
              <a:rPr lang="en-US" sz="5400" b="1" dirty="0" smtClean="0"/>
            </a:br>
            <a:r>
              <a:rPr lang="en-US" sz="5400" b="1" dirty="0" smtClean="0"/>
              <a:t>Do not touch what is unclean,</a:t>
            </a:r>
            <a:br>
              <a:rPr lang="en-US" sz="5400" b="1" dirty="0" smtClean="0"/>
            </a:br>
            <a:r>
              <a:rPr lang="en-US" sz="5400" b="1" dirty="0" smtClean="0"/>
              <a:t>And I will receive you.”</a:t>
            </a:r>
            <a:r>
              <a:rPr lang="en-US" sz="5400" dirty="0" smtClean="0"/>
              <a:t/>
            </a:r>
            <a:br>
              <a:rPr lang="en-US" sz="5400" dirty="0" smtClean="0"/>
            </a:b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xmlns="" val="943486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81647" y="145473"/>
            <a:ext cx="1002870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 Corinthians 6:18 (NKJV)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5864" y="1638298"/>
            <a:ext cx="1187680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baseline="30000" dirty="0" smtClean="0"/>
              <a:t>18 </a:t>
            </a:r>
            <a:r>
              <a:rPr lang="en-US" sz="5400" b="1" dirty="0" smtClean="0"/>
              <a:t>“I will be a Father to you,</a:t>
            </a:r>
            <a:br>
              <a:rPr lang="en-US" sz="5400" b="1" dirty="0" smtClean="0"/>
            </a:br>
            <a:r>
              <a:rPr lang="en-US" sz="5400" b="1" dirty="0" smtClean="0"/>
              <a:t>And you shall be My sons and daughters,</a:t>
            </a:r>
            <a:br>
              <a:rPr lang="en-US" sz="5400" b="1" dirty="0" smtClean="0"/>
            </a:br>
            <a:r>
              <a:rPr lang="en-US" sz="5400" b="1" dirty="0" smtClean="0"/>
              <a:t>Says the L</a:t>
            </a:r>
            <a:r>
              <a:rPr lang="en-US" sz="5400" b="1" cap="small" dirty="0" smtClean="0"/>
              <a:t>ord</a:t>
            </a:r>
            <a:r>
              <a:rPr lang="en-US" sz="5400" b="1" dirty="0" smtClean="0"/>
              <a:t> Almighty.”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xmlns="" val="943486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1554" y="145473"/>
            <a:ext cx="884889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Hebrews 10:24 (NKJV</a:t>
            </a: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5864" y="1638298"/>
            <a:ext cx="1187680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baseline="30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24 </a:t>
            </a:r>
            <a:r>
              <a:rPr lang="en-US" sz="66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And let us consider one another in order to stir up love and good works</a:t>
            </a:r>
            <a:endParaRPr lang="en-US" sz="66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8304" y="2313709"/>
            <a:ext cx="10615405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xmlns="" val="916542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86399000"/>
    </mc:Choice>
    <mc:Fallback>
      <p:transition spd="slow" advClick="0" advTm="86399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1145</TotalTime>
  <Words>463</Words>
  <Application>Microsoft Office PowerPoint</Application>
  <PresentationFormat>Custom</PresentationFormat>
  <Paragraphs>89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48</vt:i4>
      </vt:variant>
    </vt:vector>
  </HeadingPairs>
  <TitlesOfParts>
    <vt:vector size="51" baseType="lpstr">
      <vt:lpstr>1_Office Theme</vt:lpstr>
      <vt:lpstr>2_Office Theme</vt:lpstr>
      <vt:lpstr>3_Office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Gail</cp:lastModifiedBy>
  <cp:revision>54</cp:revision>
  <dcterms:created xsi:type="dcterms:W3CDTF">2015-05-22T23:05:41Z</dcterms:created>
  <dcterms:modified xsi:type="dcterms:W3CDTF">2015-05-30T00:23:52Z</dcterms:modified>
</cp:coreProperties>
</file>