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411" r:id="rId3"/>
    <p:sldId id="373" r:id="rId4"/>
    <p:sldId id="295" r:id="rId5"/>
    <p:sldId id="375" r:id="rId6"/>
    <p:sldId id="417" r:id="rId7"/>
    <p:sldId id="418" r:id="rId8"/>
    <p:sldId id="431" r:id="rId9"/>
    <p:sldId id="419" r:id="rId10"/>
    <p:sldId id="420" r:id="rId11"/>
    <p:sldId id="440" r:id="rId12"/>
    <p:sldId id="421" r:id="rId13"/>
    <p:sldId id="422" r:id="rId14"/>
    <p:sldId id="423" r:id="rId15"/>
    <p:sldId id="424" r:id="rId16"/>
    <p:sldId id="425" r:id="rId17"/>
    <p:sldId id="427" r:id="rId18"/>
    <p:sldId id="428" r:id="rId19"/>
    <p:sldId id="429" r:id="rId20"/>
    <p:sldId id="426" r:id="rId21"/>
    <p:sldId id="311" r:id="rId22"/>
    <p:sldId id="430" r:id="rId23"/>
    <p:sldId id="432" r:id="rId24"/>
    <p:sldId id="434" r:id="rId25"/>
    <p:sldId id="435" r:id="rId26"/>
    <p:sldId id="436" r:id="rId27"/>
    <p:sldId id="437" r:id="rId28"/>
    <p:sldId id="438" r:id="rId29"/>
    <p:sldId id="439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AAB3"/>
    <a:srgbClr val="B6D5D5"/>
    <a:srgbClr val="82B8C0"/>
    <a:srgbClr val="F0F5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6397" autoAdjust="0"/>
    <p:restoredTop sz="94660" autoAdjust="0"/>
  </p:normalViewPr>
  <p:slideViewPr>
    <p:cSldViewPr snapToGrid="0" showGuides="1">
      <p:cViewPr varScale="1">
        <p:scale>
          <a:sx n="79" d="100"/>
          <a:sy n="79" d="100"/>
        </p:scale>
        <p:origin x="138" y="3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81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2EFCC-E49D-42C6-9473-2D1F0A2E865C}" type="datetimeFigureOut">
              <a:rPr lang="en-US"/>
              <a:pPr>
                <a:defRPr/>
              </a:pPr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59F8A-544A-42E2-83E2-FFC96CC1EB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8320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2EFCC-E49D-42C6-9473-2D1F0A2E865C}" type="datetimeFigureOut">
              <a:rPr lang="en-US"/>
              <a:pPr>
                <a:defRPr/>
              </a:pPr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59F8A-544A-42E2-83E2-FFC96CC1EB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44001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7B27D28-E85F-4311-AA4B-68CA57146FC1}" type="datetimeFigureOut">
              <a:rPr 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7/5/2015</a:t>
            </a:fld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60AE6A6-A1C4-4BB5-A642-0E90741B6B11}" type="slidenum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990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slow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7B27D28-E85F-4311-AA4B-68CA57146FC1}" type="datetimeFigureOut">
              <a:rPr 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7/5/2015</a:t>
            </a:fld>
            <a:endParaRPr lang="en-US">
              <a:ea typeface="MS PGothic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660AE6A6-A1C4-4BB5-A642-0E90741B6B11}" type="slidenum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0797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 spd="slow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79400" y="0"/>
            <a:ext cx="124714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540" y="945573"/>
            <a:ext cx="113210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bg1"/>
                </a:solidFill>
              </a:rPr>
              <a:t>Family Leisure Time</a:t>
            </a:r>
            <a:endParaRPr lang="en-US" sz="7200" dirty="0" smtClean="0">
              <a:solidFill>
                <a:schemeClr val="bg1"/>
              </a:solidFill>
            </a:endParaRPr>
          </a:p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Colossians 3:17</a:t>
            </a:r>
          </a:p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Esther 9:17-22</a:t>
            </a:r>
            <a:endParaRPr lang="en-US" sz="5400" dirty="0" smtClean="0">
              <a:solidFill>
                <a:schemeClr val="bg1"/>
              </a:solidFill>
            </a:endParaRPr>
          </a:p>
          <a:p>
            <a:pPr algn="ctr"/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BERKLEY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7195" y="6241261"/>
            <a:ext cx="3544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Sunday, July 5, 2015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64789" y="6241261"/>
            <a:ext cx="31646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Wayne Hartsgrove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2057398"/>
            <a:ext cx="111911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>
                <a:solidFill>
                  <a:schemeClr val="bg1"/>
                </a:solidFill>
              </a:rPr>
              <a:t>7 </a:t>
            </a:r>
            <a:r>
              <a:rPr lang="en-US" sz="5400" dirty="0" smtClean="0">
                <a:solidFill>
                  <a:schemeClr val="bg1"/>
                </a:solidFill>
              </a:rPr>
              <a:t>Therefore submit to God. Resist the devil and he will flee from you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James 4:7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2057398"/>
            <a:ext cx="111911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/>
              <a:t> </a:t>
            </a:r>
            <a:r>
              <a:rPr lang="en-US" sz="5400" b="1" dirty="0" smtClean="0">
                <a:solidFill>
                  <a:schemeClr val="bg1"/>
                </a:solidFill>
              </a:rPr>
              <a:t>Jesus, seeing the </a:t>
            </a:r>
            <a:r>
              <a:rPr lang="en-US" sz="5400" b="1" u="sng" dirty="0" smtClean="0">
                <a:solidFill>
                  <a:schemeClr val="bg1"/>
                </a:solidFill>
              </a:rPr>
              <a:t>TIREDNESS</a:t>
            </a:r>
            <a:r>
              <a:rPr lang="en-US" sz="5400" b="1" dirty="0" smtClean="0">
                <a:solidFill>
                  <a:schemeClr val="bg1"/>
                </a:solidFill>
              </a:rPr>
              <a:t> of the disciples took them </a:t>
            </a:r>
            <a:r>
              <a:rPr lang="en-US" sz="5400" b="1" dirty="0" smtClean="0">
                <a:solidFill>
                  <a:schemeClr val="bg1"/>
                </a:solidFill>
              </a:rPr>
              <a:t>away </a:t>
            </a:r>
            <a:r>
              <a:rPr lang="en-US" sz="5400" b="1" dirty="0" smtClean="0">
                <a:solidFill>
                  <a:schemeClr val="bg1"/>
                </a:solidFill>
              </a:rPr>
              <a:t>to </a:t>
            </a:r>
            <a:r>
              <a:rPr lang="en-US" sz="5400" b="1" u="sng" dirty="0" smtClean="0">
                <a:solidFill>
                  <a:schemeClr val="bg1"/>
                </a:solidFill>
              </a:rPr>
              <a:t>REST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#6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752598"/>
            <a:ext cx="111911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/>
              <a:t> </a:t>
            </a:r>
            <a:r>
              <a:rPr lang="en-US" sz="4000" dirty="0" smtClean="0">
                <a:solidFill>
                  <a:schemeClr val="bg1"/>
                </a:solidFill>
              </a:rPr>
              <a:t>Then the apostles gathered to Jesus and told Him all things, both what they had done and what they had taught. </a:t>
            </a:r>
            <a:r>
              <a:rPr lang="en-US" sz="4000" b="1" baseline="30000" dirty="0" smtClean="0">
                <a:solidFill>
                  <a:schemeClr val="bg1"/>
                </a:solidFill>
              </a:rPr>
              <a:t>31 </a:t>
            </a:r>
            <a:r>
              <a:rPr lang="en-US" sz="4000" dirty="0" smtClean="0">
                <a:solidFill>
                  <a:schemeClr val="bg1"/>
                </a:solidFill>
              </a:rPr>
              <a:t>And He said to them, “Come aside by yourselves to a deserted place and rest a while.” For there were many coming and going, and they did not even have time to eat. </a:t>
            </a:r>
            <a:r>
              <a:rPr lang="en-US" sz="4000" b="1" baseline="30000" dirty="0" smtClean="0">
                <a:solidFill>
                  <a:schemeClr val="bg1"/>
                </a:solidFill>
              </a:rPr>
              <a:t>32 </a:t>
            </a:r>
            <a:r>
              <a:rPr lang="en-US" sz="4000" dirty="0" smtClean="0">
                <a:solidFill>
                  <a:schemeClr val="bg1"/>
                </a:solidFill>
              </a:rPr>
              <a:t>So they departed to a deserted place in the boat by themselves.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Mark 6:30-32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270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2057398"/>
            <a:ext cx="11191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/>
              <a:t> </a:t>
            </a:r>
            <a:r>
              <a:rPr lang="en-US" sz="5400" b="1" dirty="0" smtClean="0">
                <a:solidFill>
                  <a:schemeClr val="bg1"/>
                </a:solidFill>
              </a:rPr>
              <a:t>History records that following the French Revolution the calendar had to be changed back to a </a:t>
            </a:r>
            <a:r>
              <a:rPr lang="en-US" sz="5400" b="1" u="sng" dirty="0" smtClean="0">
                <a:solidFill>
                  <a:schemeClr val="bg1"/>
                </a:solidFill>
              </a:rPr>
              <a:t>SEVEN</a:t>
            </a:r>
            <a:r>
              <a:rPr lang="en-US" sz="5400" b="1" dirty="0" smtClean="0">
                <a:solidFill>
                  <a:schemeClr val="bg1"/>
                </a:solidFill>
              </a:rPr>
              <a:t> day week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20801" y="7165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#7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2057398"/>
            <a:ext cx="111911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/>
              <a:t> </a:t>
            </a:r>
            <a:r>
              <a:rPr lang="en-US" sz="5400" b="1" dirty="0" smtClean="0">
                <a:solidFill>
                  <a:schemeClr val="bg1"/>
                </a:solidFill>
              </a:rPr>
              <a:t>Social times centered around Church and its activities provide opportunities to </a:t>
            </a:r>
            <a:r>
              <a:rPr lang="en-US" sz="5400" b="1" u="sng" dirty="0" smtClean="0">
                <a:solidFill>
                  <a:schemeClr val="bg1"/>
                </a:solidFill>
              </a:rPr>
              <a:t>BUILD</a:t>
            </a:r>
            <a:r>
              <a:rPr lang="en-US" sz="5400" b="1" dirty="0" smtClean="0">
                <a:solidFill>
                  <a:schemeClr val="bg1"/>
                </a:solidFill>
              </a:rPr>
              <a:t> and </a:t>
            </a:r>
            <a:r>
              <a:rPr lang="en-US" sz="5400" b="1" u="sng" dirty="0" smtClean="0">
                <a:solidFill>
                  <a:schemeClr val="bg1"/>
                </a:solidFill>
              </a:rPr>
              <a:t>ESTABLISH</a:t>
            </a:r>
            <a:r>
              <a:rPr lang="en-US" sz="5400" b="1" dirty="0" smtClean="0">
                <a:solidFill>
                  <a:schemeClr val="bg1"/>
                </a:solidFill>
              </a:rPr>
              <a:t> friendships that are centered on Jesus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20801" y="7165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#8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2057398"/>
            <a:ext cx="11191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/>
              <a:t> </a:t>
            </a:r>
            <a:r>
              <a:rPr lang="en-US" sz="5400" b="1" dirty="0" smtClean="0">
                <a:solidFill>
                  <a:schemeClr val="bg1"/>
                </a:solidFill>
              </a:rPr>
              <a:t>According to Esther 9:17-22 the Feast of Purim was a time of </a:t>
            </a:r>
            <a:r>
              <a:rPr lang="en-US" sz="5400" b="1" u="sng" dirty="0" smtClean="0">
                <a:solidFill>
                  <a:schemeClr val="bg1"/>
                </a:solidFill>
              </a:rPr>
              <a:t>FEASTING</a:t>
            </a:r>
            <a:r>
              <a:rPr lang="en-US" sz="5400" b="1" dirty="0" smtClean="0">
                <a:solidFill>
                  <a:schemeClr val="bg1"/>
                </a:solidFill>
              </a:rPr>
              <a:t> and </a:t>
            </a:r>
            <a:r>
              <a:rPr lang="en-US" sz="5400" b="1" u="sng" dirty="0" smtClean="0">
                <a:solidFill>
                  <a:schemeClr val="bg1"/>
                </a:solidFill>
              </a:rPr>
              <a:t>RESTING</a:t>
            </a:r>
            <a:r>
              <a:rPr lang="en-US" sz="5400" b="1" dirty="0" smtClean="0">
                <a:solidFill>
                  <a:schemeClr val="bg1"/>
                </a:solidFill>
              </a:rPr>
              <a:t> in the Jewish Community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20801" y="7165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#9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752598"/>
            <a:ext cx="111911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 </a:t>
            </a:r>
            <a:r>
              <a:rPr lang="en-US" sz="4000" b="1" baseline="30000" dirty="0" smtClean="0">
                <a:solidFill>
                  <a:schemeClr val="bg1"/>
                </a:solidFill>
              </a:rPr>
              <a:t>17 </a:t>
            </a:r>
            <a:r>
              <a:rPr lang="en-US" sz="4000" i="1" dirty="0" smtClean="0">
                <a:solidFill>
                  <a:schemeClr val="bg1"/>
                </a:solidFill>
              </a:rPr>
              <a:t>This was</a:t>
            </a:r>
            <a:r>
              <a:rPr lang="en-US" sz="4000" dirty="0" smtClean="0">
                <a:solidFill>
                  <a:schemeClr val="bg1"/>
                </a:solidFill>
              </a:rPr>
              <a:t> on the thirteenth day of the month of Adar. And on the fourteenth of </a:t>
            </a:r>
            <a:r>
              <a:rPr lang="en-US" sz="4000" i="1" dirty="0" smtClean="0">
                <a:solidFill>
                  <a:schemeClr val="bg1"/>
                </a:solidFill>
              </a:rPr>
              <a:t>the month</a:t>
            </a:r>
            <a:r>
              <a:rPr lang="en-US" sz="4000" baseline="30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they rested and made it a day of feasting and gladness.</a:t>
            </a:r>
          </a:p>
          <a:p>
            <a:r>
              <a:rPr lang="en-US" sz="4000" b="1" baseline="30000" dirty="0" smtClean="0">
                <a:solidFill>
                  <a:schemeClr val="bg1"/>
                </a:solidFill>
              </a:rPr>
              <a:t>18 </a:t>
            </a:r>
            <a:r>
              <a:rPr lang="en-US" sz="4000" dirty="0" smtClean="0">
                <a:solidFill>
                  <a:schemeClr val="bg1"/>
                </a:solidFill>
              </a:rPr>
              <a:t>But the Jews who </a:t>
            </a:r>
            <a:r>
              <a:rPr lang="en-US" sz="4000" i="1" dirty="0" smtClean="0">
                <a:solidFill>
                  <a:schemeClr val="bg1"/>
                </a:solidFill>
              </a:rPr>
              <a:t>were</a:t>
            </a:r>
            <a:r>
              <a:rPr lang="en-US" sz="4000" dirty="0" smtClean="0">
                <a:solidFill>
                  <a:schemeClr val="bg1"/>
                </a:solidFill>
              </a:rPr>
              <a:t> at </a:t>
            </a:r>
            <a:r>
              <a:rPr lang="en-US" sz="4000" dirty="0" err="1" smtClean="0">
                <a:solidFill>
                  <a:schemeClr val="bg1"/>
                </a:solidFill>
              </a:rPr>
              <a:t>Shushan</a:t>
            </a:r>
            <a:r>
              <a:rPr lang="en-US" sz="4000" dirty="0" smtClean="0">
                <a:solidFill>
                  <a:schemeClr val="bg1"/>
                </a:solidFill>
              </a:rPr>
              <a:t> assembled together on the thirteenth </a:t>
            </a:r>
            <a:r>
              <a:rPr lang="en-US" sz="4000" i="1" dirty="0" err="1" smtClean="0">
                <a:solidFill>
                  <a:schemeClr val="bg1"/>
                </a:solidFill>
              </a:rPr>
              <a:t>day,</a:t>
            </a:r>
            <a:r>
              <a:rPr lang="en-US" sz="4000" dirty="0" err="1" smtClean="0">
                <a:solidFill>
                  <a:schemeClr val="bg1"/>
                </a:solidFill>
              </a:rPr>
              <a:t>as</a:t>
            </a:r>
            <a:r>
              <a:rPr lang="en-US" sz="4000" dirty="0" smtClean="0">
                <a:solidFill>
                  <a:schemeClr val="bg1"/>
                </a:solidFill>
              </a:rPr>
              <a:t> well as on the fourteenth; and on the fifteenth of </a:t>
            </a:r>
            <a:r>
              <a:rPr lang="en-US" sz="4000" i="1" dirty="0" smtClean="0">
                <a:solidFill>
                  <a:schemeClr val="bg1"/>
                </a:solidFill>
              </a:rPr>
              <a:t>the month</a:t>
            </a:r>
            <a:r>
              <a:rPr lang="en-US" sz="4000" baseline="30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they rested, and made it a day of feasting and gladness.</a:t>
            </a:r>
            <a:r>
              <a:rPr lang="en-US" sz="3600" dirty="0" smtClean="0">
                <a:solidFill>
                  <a:schemeClr val="bg1"/>
                </a:solidFill>
              </a:rPr>
              <a:t> 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Esther 9:17-18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752598"/>
            <a:ext cx="111911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 smtClean="0"/>
              <a:t> </a:t>
            </a:r>
            <a:r>
              <a:rPr lang="en-US" sz="4000" dirty="0" smtClean="0">
                <a:solidFill>
                  <a:schemeClr val="bg1"/>
                </a:solidFill>
              </a:rPr>
              <a:t> </a:t>
            </a:r>
            <a:r>
              <a:rPr lang="en-US" sz="4000" b="1" baseline="30000" dirty="0" smtClean="0">
                <a:solidFill>
                  <a:schemeClr val="bg1"/>
                </a:solidFill>
              </a:rPr>
              <a:t>19 </a:t>
            </a:r>
            <a:r>
              <a:rPr lang="en-US" sz="4000" dirty="0" smtClean="0">
                <a:solidFill>
                  <a:schemeClr val="bg1"/>
                </a:solidFill>
              </a:rPr>
              <a:t>Therefore the Jews of the villages who dwelt in the </a:t>
            </a:r>
            <a:r>
              <a:rPr lang="en-US" sz="4000" dirty="0" err="1" smtClean="0">
                <a:solidFill>
                  <a:schemeClr val="bg1"/>
                </a:solidFill>
              </a:rPr>
              <a:t>unwalled</a:t>
            </a:r>
            <a:r>
              <a:rPr lang="en-US" sz="4000" dirty="0" smtClean="0">
                <a:solidFill>
                  <a:schemeClr val="bg1"/>
                </a:solidFill>
              </a:rPr>
              <a:t> towns celebrated the fourteenth day of the month of Adar </a:t>
            </a:r>
            <a:r>
              <a:rPr lang="en-US" sz="4000" i="1" dirty="0" smtClean="0">
                <a:solidFill>
                  <a:schemeClr val="bg1"/>
                </a:solidFill>
              </a:rPr>
              <a:t>with</a:t>
            </a:r>
            <a:r>
              <a:rPr lang="en-US" sz="4000" dirty="0" smtClean="0">
                <a:solidFill>
                  <a:schemeClr val="bg1"/>
                </a:solidFill>
              </a:rPr>
              <a:t> gladness and feasting, as a holiday, and for sending presents to one another.</a:t>
            </a:r>
          </a:p>
          <a:p>
            <a:r>
              <a:rPr lang="en-US" sz="4000" b="1" baseline="30000" dirty="0" smtClean="0">
                <a:solidFill>
                  <a:schemeClr val="bg1"/>
                </a:solidFill>
              </a:rPr>
              <a:t>20 </a:t>
            </a:r>
            <a:r>
              <a:rPr lang="en-US" sz="4000" dirty="0" smtClean="0">
                <a:solidFill>
                  <a:schemeClr val="bg1"/>
                </a:solidFill>
              </a:rPr>
              <a:t>And Mordecai wrote these things and sent letters to all the Jews, near and far, who </a:t>
            </a:r>
            <a:r>
              <a:rPr lang="en-US" sz="4000" i="1" dirty="0" smtClean="0">
                <a:solidFill>
                  <a:schemeClr val="bg1"/>
                </a:solidFill>
              </a:rPr>
              <a:t>were</a:t>
            </a:r>
            <a:r>
              <a:rPr lang="en-US" sz="4000" dirty="0" smtClean="0">
                <a:solidFill>
                  <a:schemeClr val="bg1"/>
                </a:solidFill>
              </a:rPr>
              <a:t> in all the provinces of King </a:t>
            </a:r>
            <a:r>
              <a:rPr lang="en-US" sz="4000" dirty="0" err="1" smtClean="0">
                <a:solidFill>
                  <a:schemeClr val="bg1"/>
                </a:solidFill>
              </a:rPr>
              <a:t>Ahasuerus</a:t>
            </a:r>
            <a:r>
              <a:rPr lang="en-US" sz="4000" dirty="0" smtClean="0">
                <a:solidFill>
                  <a:schemeClr val="bg1"/>
                </a:solidFill>
              </a:rPr>
              <a:t>,</a:t>
            </a:r>
            <a:endParaRPr lang="en-US" sz="60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Esther 9:19-20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752598"/>
            <a:ext cx="11191164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 </a:t>
            </a:r>
            <a:r>
              <a:rPr lang="en-US" sz="4000" b="1" baseline="30000" dirty="0" smtClean="0">
                <a:solidFill>
                  <a:schemeClr val="bg1"/>
                </a:solidFill>
              </a:rPr>
              <a:t>21 </a:t>
            </a:r>
            <a:r>
              <a:rPr lang="en-US" sz="4000" dirty="0" smtClean="0">
                <a:solidFill>
                  <a:schemeClr val="bg1"/>
                </a:solidFill>
              </a:rPr>
              <a:t>to establish among them that they should celebrate yearly the fourteenth and fifteenth days of the month of Adar, </a:t>
            </a:r>
            <a:r>
              <a:rPr lang="en-US" sz="4000" b="1" baseline="30000" dirty="0" smtClean="0">
                <a:solidFill>
                  <a:schemeClr val="bg1"/>
                </a:solidFill>
              </a:rPr>
              <a:t>22 </a:t>
            </a:r>
            <a:r>
              <a:rPr lang="en-US" sz="4000" dirty="0" smtClean="0">
                <a:solidFill>
                  <a:schemeClr val="bg1"/>
                </a:solidFill>
              </a:rPr>
              <a:t>as the days on which the Jews had rest from their enemies, as the month which was turned from sorrow to joy for them, and from mourning to a holiday; that they should make them days of feasting and joy, of sending presents to one another and gifts to the poor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Esther 9:21-22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270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2057398"/>
            <a:ext cx="11191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/>
              <a:t> </a:t>
            </a:r>
            <a:r>
              <a:rPr lang="en-US" sz="5400" b="1" dirty="0" smtClean="0">
                <a:solidFill>
                  <a:schemeClr val="bg1"/>
                </a:solidFill>
              </a:rPr>
              <a:t>Play and leisure time are very important as long as it is done in a </a:t>
            </a:r>
            <a:r>
              <a:rPr lang="en-US" sz="5400" b="1" u="sng" dirty="0" smtClean="0">
                <a:solidFill>
                  <a:schemeClr val="bg1"/>
                </a:solidFill>
              </a:rPr>
              <a:t>BALANCED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5400" b="1" u="sng" dirty="0" smtClean="0">
                <a:solidFill>
                  <a:schemeClr val="bg1"/>
                </a:solidFill>
              </a:rPr>
              <a:t>WAY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20801" y="7165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#10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65100" y="0"/>
            <a:ext cx="125222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15846" y="821709"/>
            <a:ext cx="1002952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EXTRA SCRIPTURES</a:t>
            </a:r>
          </a:p>
          <a:p>
            <a:pPr algn="ctr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(in the same order as reverse side of Sermon Notes)</a:t>
            </a:r>
            <a:endParaRPr lang="en-US" sz="8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80067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752598"/>
            <a:ext cx="111911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>
                <a:solidFill>
                  <a:schemeClr val="bg1"/>
                </a:solidFill>
              </a:rPr>
              <a:t>  17 </a:t>
            </a:r>
            <a:r>
              <a:rPr lang="en-US" sz="5400" dirty="0" smtClean="0">
                <a:solidFill>
                  <a:schemeClr val="bg1"/>
                </a:solidFill>
              </a:rPr>
              <a:t>And whatever you do in word or deed, </a:t>
            </a:r>
            <a:r>
              <a:rPr lang="en-US" sz="5400" i="1" dirty="0" smtClean="0">
                <a:solidFill>
                  <a:schemeClr val="bg1"/>
                </a:solidFill>
              </a:rPr>
              <a:t>do</a:t>
            </a:r>
            <a:r>
              <a:rPr lang="en-US" sz="5400" dirty="0" smtClean="0">
                <a:solidFill>
                  <a:schemeClr val="bg1"/>
                </a:solidFill>
              </a:rPr>
              <a:t> all in the name of the Lord Jesus, giving thanks to God the Father through Him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Colossians 3:17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752598"/>
            <a:ext cx="111911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Know that the </a:t>
            </a:r>
            <a:r>
              <a:rPr lang="en-US" sz="5400" cap="small" dirty="0" smtClean="0">
                <a:solidFill>
                  <a:schemeClr val="bg1"/>
                </a:solidFill>
              </a:rPr>
              <a:t>Lord</a:t>
            </a:r>
            <a:r>
              <a:rPr lang="en-US" sz="5400" dirty="0" smtClean="0">
                <a:solidFill>
                  <a:schemeClr val="bg1"/>
                </a:solidFill>
              </a:rPr>
              <a:t>, He </a:t>
            </a:r>
            <a:r>
              <a:rPr lang="en-US" sz="5400" i="1" dirty="0" smtClean="0">
                <a:solidFill>
                  <a:schemeClr val="bg1"/>
                </a:solidFill>
              </a:rPr>
              <a:t>is</a:t>
            </a:r>
            <a:r>
              <a:rPr lang="en-US" sz="5400" dirty="0" smtClean="0">
                <a:solidFill>
                  <a:schemeClr val="bg1"/>
                </a:solidFill>
              </a:rPr>
              <a:t> God;</a:t>
            </a:r>
            <a:br>
              <a:rPr lang="en-US" sz="5400" dirty="0" smtClean="0">
                <a:solidFill>
                  <a:schemeClr val="bg1"/>
                </a:solidFill>
              </a:rPr>
            </a:br>
            <a:r>
              <a:rPr lang="en-US" sz="5400" i="1" dirty="0" smtClean="0">
                <a:solidFill>
                  <a:schemeClr val="bg1"/>
                </a:solidFill>
              </a:rPr>
              <a:t>It is</a:t>
            </a:r>
            <a:r>
              <a:rPr lang="en-US" sz="5400" dirty="0" smtClean="0">
                <a:solidFill>
                  <a:schemeClr val="bg1"/>
                </a:solidFill>
              </a:rPr>
              <a:t> He </a:t>
            </a:r>
            <a:r>
              <a:rPr lang="en-US" sz="5400" i="1" dirty="0" smtClean="0">
                <a:solidFill>
                  <a:schemeClr val="bg1"/>
                </a:solidFill>
              </a:rPr>
              <a:t>who</a:t>
            </a:r>
            <a:r>
              <a:rPr lang="en-US" sz="5400" dirty="0" smtClean="0">
                <a:solidFill>
                  <a:schemeClr val="bg1"/>
                </a:solidFill>
              </a:rPr>
              <a:t> has made us, and not we </a:t>
            </a:r>
            <a:r>
              <a:rPr lang="en-US" sz="5400" smtClean="0">
                <a:solidFill>
                  <a:schemeClr val="bg1"/>
                </a:solidFill>
              </a:rPr>
              <a:t>ourselves;</a:t>
            </a:r>
            <a:r>
              <a:rPr lang="en-US" sz="5400" dirty="0" smtClean="0">
                <a:solidFill>
                  <a:schemeClr val="bg1"/>
                </a:solidFill>
              </a:rPr>
              <a:t/>
            </a:r>
            <a:br>
              <a:rPr lang="en-US" sz="5400" dirty="0" smtClean="0">
                <a:solidFill>
                  <a:schemeClr val="bg1"/>
                </a:solidFill>
              </a:rPr>
            </a:br>
            <a:r>
              <a:rPr lang="en-US" sz="5400" i="1" dirty="0" smtClean="0">
                <a:solidFill>
                  <a:schemeClr val="bg1"/>
                </a:solidFill>
              </a:rPr>
              <a:t>We are</a:t>
            </a:r>
            <a:r>
              <a:rPr lang="en-US" sz="5400" dirty="0" smtClean="0">
                <a:solidFill>
                  <a:schemeClr val="bg1"/>
                </a:solidFill>
              </a:rPr>
              <a:t> His people and the sheep of His pasture.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Psalm 100:3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752598"/>
            <a:ext cx="111911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>
                <a:solidFill>
                  <a:schemeClr val="bg1"/>
                </a:solidFill>
              </a:rPr>
              <a:t>8 </a:t>
            </a:r>
            <a:r>
              <a:rPr lang="en-US" sz="5400" dirty="0" smtClean="0">
                <a:solidFill>
                  <a:schemeClr val="bg1"/>
                </a:solidFill>
              </a:rPr>
              <a:t>For bodily exercise profits a little, but godliness is profitable for all things, having promise of the life that now is and of that which is to come.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Timothy 4:8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752598"/>
            <a:ext cx="11191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>
                <a:solidFill>
                  <a:schemeClr val="bg1"/>
                </a:solidFill>
              </a:rPr>
              <a:t>7 </a:t>
            </a:r>
            <a:r>
              <a:rPr lang="en-US" sz="5400" dirty="0" smtClean="0">
                <a:solidFill>
                  <a:schemeClr val="bg1"/>
                </a:solidFill>
              </a:rPr>
              <a:t>For as he thinks in his heart, so </a:t>
            </a:r>
            <a:r>
              <a:rPr lang="en-US" sz="5400" i="1" dirty="0" smtClean="0">
                <a:solidFill>
                  <a:schemeClr val="bg1"/>
                </a:solidFill>
              </a:rPr>
              <a:t>is</a:t>
            </a:r>
            <a:r>
              <a:rPr lang="en-US" sz="5400" dirty="0" smtClean="0">
                <a:solidFill>
                  <a:schemeClr val="bg1"/>
                </a:solidFill>
              </a:rPr>
              <a:t> he.</a:t>
            </a:r>
            <a:br>
              <a:rPr lang="en-US" sz="5400" dirty="0" smtClean="0">
                <a:solidFill>
                  <a:schemeClr val="bg1"/>
                </a:solidFill>
              </a:rPr>
            </a:br>
            <a:r>
              <a:rPr lang="en-US" sz="5400" dirty="0" smtClean="0">
                <a:solidFill>
                  <a:schemeClr val="bg1"/>
                </a:solidFill>
              </a:rPr>
              <a:t>“Eat and drink!” he says to you,</a:t>
            </a:r>
            <a:br>
              <a:rPr lang="en-US" sz="5400" dirty="0" smtClean="0">
                <a:solidFill>
                  <a:schemeClr val="bg1"/>
                </a:solidFill>
              </a:rPr>
            </a:br>
            <a:r>
              <a:rPr lang="en-US" sz="5400" dirty="0" smtClean="0">
                <a:solidFill>
                  <a:schemeClr val="bg1"/>
                </a:solidFill>
              </a:rPr>
              <a:t>But his heart is not with you.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Proverbs 23:7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752598"/>
            <a:ext cx="11191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>
                <a:solidFill>
                  <a:schemeClr val="bg1"/>
                </a:solidFill>
              </a:rPr>
              <a:t>31 </a:t>
            </a:r>
            <a:r>
              <a:rPr lang="en-US" sz="5400" dirty="0" smtClean="0">
                <a:solidFill>
                  <a:schemeClr val="bg1"/>
                </a:solidFill>
              </a:rPr>
              <a:t>Therefore, whether you eat or drink, or whatever you do, do all to the glory of God.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Corinthians 10:31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752598"/>
            <a:ext cx="111911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>
                <a:solidFill>
                  <a:schemeClr val="bg1"/>
                </a:solidFill>
              </a:rPr>
              <a:t>23 </a:t>
            </a:r>
            <a:r>
              <a:rPr lang="en-US" sz="5400" dirty="0" smtClean="0">
                <a:solidFill>
                  <a:schemeClr val="bg1"/>
                </a:solidFill>
              </a:rPr>
              <a:t>And when He had sent the multitudes away, He went up on the mountain by Himself to pray. Now when evening came, He was alone there.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Matthew 14:23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752598"/>
            <a:ext cx="111911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>
                <a:solidFill>
                  <a:schemeClr val="bg1"/>
                </a:solidFill>
              </a:rPr>
              <a:t>18 </a:t>
            </a:r>
            <a:r>
              <a:rPr lang="en-US" sz="5400" dirty="0" smtClean="0">
                <a:solidFill>
                  <a:schemeClr val="bg1"/>
                </a:solidFill>
              </a:rPr>
              <a:t>And it happened, as He was alone praying, </a:t>
            </a:r>
            <a:r>
              <a:rPr lang="en-US" sz="5400" i="1" dirty="0" smtClean="0">
                <a:solidFill>
                  <a:schemeClr val="bg1"/>
                </a:solidFill>
              </a:rPr>
              <a:t>that</a:t>
            </a:r>
            <a:r>
              <a:rPr lang="en-US" sz="5400" dirty="0" smtClean="0">
                <a:solidFill>
                  <a:schemeClr val="bg1"/>
                </a:solidFill>
              </a:rPr>
              <a:t> His disciples joined Him, and He asked them, saying, “Who do the crowds say that I am?”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Luke 9:18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752598"/>
            <a:ext cx="1119116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baseline="30000" dirty="0" smtClean="0">
                <a:solidFill>
                  <a:schemeClr val="bg1"/>
                </a:solidFill>
              </a:rPr>
              <a:t>2 </a:t>
            </a:r>
            <a:r>
              <a:rPr lang="en-US" sz="4400" dirty="0" smtClean="0">
                <a:solidFill>
                  <a:schemeClr val="bg1"/>
                </a:solidFill>
              </a:rPr>
              <a:t>And on the seventh day God ended His work which He had done, and He rested on the seventh day from all His work which He had done. </a:t>
            </a:r>
            <a:r>
              <a:rPr lang="en-US" sz="4400" b="1" baseline="30000" dirty="0" smtClean="0">
                <a:solidFill>
                  <a:schemeClr val="bg1"/>
                </a:solidFill>
              </a:rPr>
              <a:t>3 </a:t>
            </a:r>
            <a:r>
              <a:rPr lang="en-US" sz="4400" dirty="0" smtClean="0">
                <a:solidFill>
                  <a:schemeClr val="bg1"/>
                </a:solidFill>
              </a:rPr>
              <a:t>Then God blessed the seventh day and sanctified it, because in it He rested from all His work which God had created and made</a:t>
            </a:r>
            <a:r>
              <a:rPr lang="en-US" sz="5400" dirty="0" smtClean="0">
                <a:solidFill>
                  <a:schemeClr val="bg1"/>
                </a:solidFill>
              </a:rPr>
              <a:t>.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Genesis 2:2-3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88304" y="2313709"/>
            <a:ext cx="10615405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9165429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638298"/>
            <a:ext cx="11191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/>
              <a:t> </a:t>
            </a:r>
            <a:r>
              <a:rPr lang="en-US" sz="5400" b="1" dirty="0" smtClean="0"/>
              <a:t>   </a:t>
            </a:r>
            <a:r>
              <a:rPr lang="en-US" sz="5400" dirty="0" smtClean="0">
                <a:solidFill>
                  <a:schemeClr val="bg1"/>
                </a:solidFill>
              </a:rPr>
              <a:t>Christian stewardship requires that we use our time for </a:t>
            </a:r>
            <a:r>
              <a:rPr lang="en-US" sz="5400" u="sng" dirty="0" smtClean="0">
                <a:solidFill>
                  <a:schemeClr val="bg1"/>
                </a:solidFill>
              </a:rPr>
              <a:t>GOD’S</a:t>
            </a:r>
            <a:r>
              <a:rPr lang="en-US" sz="5400" dirty="0" smtClean="0">
                <a:solidFill>
                  <a:schemeClr val="bg1"/>
                </a:solidFill>
              </a:rPr>
              <a:t> </a:t>
            </a:r>
            <a:r>
              <a:rPr lang="en-US" sz="5400" u="sng" dirty="0" smtClean="0">
                <a:solidFill>
                  <a:schemeClr val="bg1"/>
                </a:solidFill>
              </a:rPr>
              <a:t>GLORY</a:t>
            </a:r>
            <a:r>
              <a:rPr lang="en-US" sz="5400" dirty="0" smtClean="0">
                <a:solidFill>
                  <a:schemeClr val="bg1"/>
                </a:solidFill>
              </a:rPr>
              <a:t> and to use our time </a:t>
            </a:r>
            <a:r>
              <a:rPr lang="en-US" sz="5400" u="sng" dirty="0" smtClean="0">
                <a:solidFill>
                  <a:schemeClr val="bg1"/>
                </a:solidFill>
              </a:rPr>
              <a:t>WISELY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#1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638299"/>
            <a:ext cx="1087006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/>
              <a:t> </a:t>
            </a:r>
            <a:r>
              <a:rPr lang="en-US" sz="5400" b="1" dirty="0" smtClean="0"/>
              <a:t>   </a:t>
            </a:r>
            <a:r>
              <a:rPr lang="en-US" sz="5400" dirty="0" smtClean="0">
                <a:solidFill>
                  <a:schemeClr val="bg1"/>
                </a:solidFill>
              </a:rPr>
              <a:t>Memorize Psalms 139:14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</a:rPr>
              <a:t>“I will praise You, for I am fearfully </a:t>
            </a:r>
            <a:r>
              <a:rPr lang="en-US" sz="5400" i="1" dirty="0" smtClean="0">
                <a:solidFill>
                  <a:schemeClr val="bg1"/>
                </a:solidFill>
              </a:rPr>
              <a:t>and</a:t>
            </a:r>
            <a:r>
              <a:rPr lang="en-US" sz="5400" dirty="0" smtClean="0">
                <a:solidFill>
                  <a:schemeClr val="bg1"/>
                </a:solidFill>
              </a:rPr>
              <a:t> wonderfully made; Marvelous are Your works, And </a:t>
            </a:r>
            <a:r>
              <a:rPr lang="en-US" sz="5400" i="1" dirty="0" smtClean="0">
                <a:solidFill>
                  <a:schemeClr val="bg1"/>
                </a:solidFill>
              </a:rPr>
              <a:t>that</a:t>
            </a:r>
            <a:r>
              <a:rPr lang="en-US" sz="5400" dirty="0" smtClean="0">
                <a:solidFill>
                  <a:schemeClr val="bg1"/>
                </a:solidFill>
              </a:rPr>
              <a:t> my soul knows very well”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#2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2057398"/>
            <a:ext cx="11191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/>
              <a:t> </a:t>
            </a:r>
            <a:r>
              <a:rPr lang="en-US" sz="5400" b="1" dirty="0" smtClean="0"/>
              <a:t>  </a:t>
            </a:r>
            <a:r>
              <a:rPr lang="en-US" sz="5400" b="1" dirty="0" smtClean="0">
                <a:solidFill>
                  <a:schemeClr val="bg1"/>
                </a:solidFill>
              </a:rPr>
              <a:t>Our body is the </a:t>
            </a:r>
            <a:r>
              <a:rPr lang="en-US" sz="5400" b="1" u="sng" dirty="0" smtClean="0">
                <a:solidFill>
                  <a:schemeClr val="bg1"/>
                </a:solidFill>
              </a:rPr>
              <a:t>TEMPLE</a:t>
            </a:r>
            <a:r>
              <a:rPr lang="en-US" sz="5400" b="1" dirty="0" smtClean="0">
                <a:solidFill>
                  <a:schemeClr val="bg1"/>
                </a:solidFill>
              </a:rPr>
              <a:t> of </a:t>
            </a:r>
            <a:r>
              <a:rPr lang="en-US" sz="5400" b="1" u="sng" dirty="0" smtClean="0">
                <a:solidFill>
                  <a:schemeClr val="bg1"/>
                </a:solidFill>
              </a:rPr>
              <a:t>GOD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#3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1752598"/>
            <a:ext cx="111911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>
                <a:solidFill>
                  <a:schemeClr val="bg1"/>
                </a:solidFill>
              </a:rPr>
              <a:t>  </a:t>
            </a:r>
            <a:r>
              <a:rPr lang="en-US" sz="4800" b="1" baseline="30000" dirty="0" smtClean="0">
                <a:solidFill>
                  <a:schemeClr val="bg1"/>
                </a:solidFill>
              </a:rPr>
              <a:t>16 </a:t>
            </a:r>
            <a:r>
              <a:rPr lang="en-US" sz="4800" dirty="0" smtClean="0">
                <a:solidFill>
                  <a:schemeClr val="bg1"/>
                </a:solidFill>
              </a:rPr>
              <a:t>Do you not know that you are the temple of God and </a:t>
            </a:r>
            <a:r>
              <a:rPr lang="en-US" sz="4800" i="1" dirty="0" smtClean="0">
                <a:solidFill>
                  <a:schemeClr val="bg1"/>
                </a:solidFill>
              </a:rPr>
              <a:t>that</a:t>
            </a:r>
            <a:r>
              <a:rPr lang="en-US" sz="4800" dirty="0" smtClean="0">
                <a:solidFill>
                  <a:schemeClr val="bg1"/>
                </a:solidFill>
              </a:rPr>
              <a:t> the Spirit of God dwells in you? </a:t>
            </a:r>
            <a:r>
              <a:rPr lang="en-US" sz="4800" b="1" baseline="30000" dirty="0" smtClean="0">
                <a:solidFill>
                  <a:schemeClr val="bg1"/>
                </a:solidFill>
              </a:rPr>
              <a:t>17 </a:t>
            </a:r>
            <a:r>
              <a:rPr lang="en-US" sz="4800" dirty="0" smtClean="0">
                <a:solidFill>
                  <a:schemeClr val="bg1"/>
                </a:solidFill>
              </a:rPr>
              <a:t>If anyone defiles the temple of God, God will destroy him. For the temple of God is holy, which </a:t>
            </a:r>
            <a:r>
              <a:rPr lang="en-US" sz="4800" i="1" dirty="0" smtClean="0">
                <a:solidFill>
                  <a:schemeClr val="bg1"/>
                </a:solidFill>
              </a:rPr>
              <a:t>temple</a:t>
            </a:r>
            <a:r>
              <a:rPr lang="en-US" sz="4800" dirty="0" smtClean="0">
                <a:solidFill>
                  <a:schemeClr val="bg1"/>
                </a:solidFill>
              </a:rPr>
              <a:t> you are.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Corinthians 3:16-17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2057398"/>
            <a:ext cx="111911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/>
              <a:t> </a:t>
            </a:r>
            <a:r>
              <a:rPr lang="en-US" sz="5400" b="1" dirty="0" smtClean="0"/>
              <a:t>  </a:t>
            </a:r>
            <a:r>
              <a:rPr lang="en-US" sz="5400" b="1" dirty="0" smtClean="0">
                <a:solidFill>
                  <a:schemeClr val="bg1"/>
                </a:solidFill>
              </a:rPr>
              <a:t>God is </a:t>
            </a:r>
            <a:r>
              <a:rPr lang="en-US" sz="5400" b="1" u="sng" dirty="0" smtClean="0">
                <a:solidFill>
                  <a:schemeClr val="bg1"/>
                </a:solidFill>
              </a:rPr>
              <a:t>INTERESTED</a:t>
            </a:r>
            <a:r>
              <a:rPr lang="en-US" sz="5400" b="1" dirty="0" smtClean="0">
                <a:solidFill>
                  <a:schemeClr val="bg1"/>
                </a:solidFill>
              </a:rPr>
              <a:t> in how we take care of our body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#4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morial Day Background Templa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446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2137" y="2057398"/>
            <a:ext cx="11191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baseline="30000" dirty="0" smtClean="0"/>
              <a:t> </a:t>
            </a:r>
            <a:r>
              <a:rPr lang="en-US" sz="5400" b="1" dirty="0" smtClean="0"/>
              <a:t>  </a:t>
            </a:r>
            <a:r>
              <a:rPr lang="en-US" sz="5400" b="1" dirty="0" smtClean="0">
                <a:solidFill>
                  <a:schemeClr val="bg1"/>
                </a:solidFill>
              </a:rPr>
              <a:t>James 4:7 says</a:t>
            </a:r>
          </a:p>
          <a:p>
            <a:pPr algn="ctr"/>
            <a:r>
              <a:rPr lang="en-US" sz="5400" b="1" u="sng" dirty="0" smtClean="0">
                <a:solidFill>
                  <a:schemeClr val="bg1"/>
                </a:solidFill>
              </a:rPr>
              <a:t>SUBMIT</a:t>
            </a:r>
            <a:r>
              <a:rPr lang="en-US" sz="5400" b="1" dirty="0" smtClean="0">
                <a:solidFill>
                  <a:schemeClr val="bg1"/>
                </a:solidFill>
              </a:rPr>
              <a:t> to God and </a:t>
            </a:r>
            <a:r>
              <a:rPr lang="en-US" sz="5400" b="1" u="sng" dirty="0" smtClean="0">
                <a:solidFill>
                  <a:schemeClr val="bg1"/>
                </a:solidFill>
              </a:rPr>
              <a:t>RESIST</a:t>
            </a:r>
            <a:r>
              <a:rPr lang="en-US" sz="5400" b="1" dirty="0" smtClean="0">
                <a:solidFill>
                  <a:schemeClr val="bg1"/>
                </a:solidFill>
              </a:rPr>
              <a:t> the devil and he will flee from you</a:t>
            </a:r>
            <a:endParaRPr lang="en-US" sz="5400" b="1" u="sng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1" y="576894"/>
            <a:ext cx="9321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SERMON NOTES #5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111</Words>
  <Application>Microsoft Office PowerPoint</Application>
  <PresentationFormat>Widescreen</PresentationFormat>
  <Paragraphs>60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 Unicode MS</vt:lpstr>
      <vt:lpstr>MS PGothic</vt:lpstr>
      <vt:lpstr>AR BERKLEY</vt:lpstr>
      <vt:lpstr>Arial</vt:lpstr>
      <vt:lpstr>Calibri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112</cp:revision>
  <dcterms:created xsi:type="dcterms:W3CDTF">2015-05-22T23:05:41Z</dcterms:created>
  <dcterms:modified xsi:type="dcterms:W3CDTF">2015-07-05T11:05:48Z</dcterms:modified>
</cp:coreProperties>
</file>