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441" r:id="rId2"/>
    <p:sldId id="462" r:id="rId3"/>
    <p:sldId id="442" r:id="rId4"/>
    <p:sldId id="443" r:id="rId5"/>
    <p:sldId id="520" r:id="rId6"/>
    <p:sldId id="444" r:id="rId7"/>
    <p:sldId id="509" r:id="rId8"/>
    <p:sldId id="510" r:id="rId9"/>
    <p:sldId id="521" r:id="rId10"/>
    <p:sldId id="522" r:id="rId11"/>
    <p:sldId id="511" r:id="rId12"/>
    <p:sldId id="512" r:id="rId13"/>
    <p:sldId id="513" r:id="rId14"/>
    <p:sldId id="514" r:id="rId15"/>
    <p:sldId id="515" r:id="rId16"/>
    <p:sldId id="516" r:id="rId17"/>
    <p:sldId id="499" r:id="rId18"/>
    <p:sldId id="517" r:id="rId19"/>
    <p:sldId id="518" r:id="rId20"/>
    <p:sldId id="482" r:id="rId21"/>
    <p:sldId id="505" r:id="rId22"/>
    <p:sldId id="506" r:id="rId23"/>
    <p:sldId id="507" r:id="rId24"/>
    <p:sldId id="508" r:id="rId25"/>
    <p:sldId id="488" r:id="rId26"/>
    <p:sldId id="490" r:id="rId27"/>
    <p:sldId id="491" r:id="rId28"/>
    <p:sldId id="492" r:id="rId29"/>
    <p:sldId id="493" r:id="rId30"/>
    <p:sldId id="494" r:id="rId31"/>
    <p:sldId id="495" r:id="rId32"/>
    <p:sldId id="496" r:id="rId33"/>
    <p:sldId id="497" r:id="rId34"/>
    <p:sldId id="498" r:id="rId35"/>
    <p:sldId id="500" r:id="rId36"/>
    <p:sldId id="501" r:id="rId37"/>
    <p:sldId id="502" r:id="rId38"/>
    <p:sldId id="503" r:id="rId39"/>
    <p:sldId id="504" r:id="rId40"/>
    <p:sldId id="519"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1AAB3"/>
    <a:srgbClr val="B6D5D5"/>
    <a:srgbClr val="82B8C0"/>
    <a:srgbClr val="F0F5F1"/>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26397" autoAdjust="0"/>
    <p:restoredTop sz="94660" autoAdjust="0"/>
  </p:normalViewPr>
  <p:slideViewPr>
    <p:cSldViewPr snapToGrid="0" showGuides="1">
      <p:cViewPr>
        <p:scale>
          <a:sx n="75" d="100"/>
          <a:sy n="75" d="100"/>
        </p:scale>
        <p:origin x="-78" y="-78"/>
      </p:cViewPr>
      <p:guideLst>
        <p:guide orient="horz" pos="2160"/>
        <p:guide pos="3840"/>
      </p:guideLst>
    </p:cSldViewPr>
  </p:slideViewPr>
  <p:outlineViewPr>
    <p:cViewPr>
      <p:scale>
        <a:sx n="33" d="100"/>
        <a:sy n="33" d="100"/>
      </p:scale>
      <p:origin x="0" y="2814"/>
    </p:cViewPr>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F4E2EFCC-E49D-42C6-9473-2D1F0A2E865C}" type="datetimeFigureOut">
              <a:rPr lang="en-US"/>
              <a:pPr>
                <a:defRPr/>
              </a:pPr>
              <a:t>7/16/2015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A5659F8A-544A-42E2-83E2-FFC96CC1EB75}" type="slidenum">
              <a:rPr lang="en-US" altLang="en-US"/>
              <a:pPr/>
              <a:t>‹#›</a:t>
            </a:fld>
            <a:endParaRPr lang="en-US" altLang="en-US"/>
          </a:p>
        </p:txBody>
      </p:sp>
    </p:spTree>
    <p:extLst>
      <p:ext uri="{BB962C8B-B14F-4D97-AF65-F5344CB8AC3E}">
        <p14:creationId xmlns="" xmlns:p14="http://schemas.microsoft.com/office/powerpoint/2010/main" val="193383206"/>
      </p:ext>
    </p:extLst>
  </p:cSld>
  <p:clrMapOvr>
    <a:masterClrMapping/>
  </p:clrMapOvr>
  <p:transition spd="slow"/>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pPr defTabSz="457200" fontAlgn="base">
              <a:spcBef>
                <a:spcPct val="0"/>
              </a:spcBef>
              <a:spcAft>
                <a:spcPct val="0"/>
              </a:spcAft>
              <a:defRPr/>
            </a:pPr>
            <a:fld id="{A7B27D28-E85F-4311-AA4B-68CA57146FC1}" type="datetimeFigureOut">
              <a:rPr lang="en-US" smtClean="0">
                <a:ea typeface="MS PGothic" panose="020B0600070205080204" pitchFamily="34" charset="-128"/>
              </a:rPr>
              <a:pPr defTabSz="457200" fontAlgn="base">
                <a:spcBef>
                  <a:spcPct val="0"/>
                </a:spcBef>
                <a:spcAft>
                  <a:spcPct val="0"/>
                </a:spcAft>
                <a:defRPr/>
              </a:pPr>
              <a:t>7/16/2015</a:t>
            </a:fld>
            <a:endParaRPr lang="en-US">
              <a:ea typeface="MS PGothic" panose="020B0600070205080204" pitchFamily="34" charset="-128"/>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defTabSz="457200">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defTabSz="457200" fontAlgn="base">
              <a:spcBef>
                <a:spcPct val="0"/>
              </a:spcBef>
              <a:spcAft>
                <a:spcPct val="0"/>
              </a:spcAft>
            </a:pPr>
            <a:fld id="{660AE6A6-A1C4-4BB5-A642-0E90741B6B11}" type="slidenum">
              <a:rPr lang="en-US" altLang="en-US" smtClean="0">
                <a:ea typeface="MS PGothic" panose="020B0600070205080204" pitchFamily="34" charset="-128"/>
              </a:rPr>
              <a:pPr defTabSz="457200" fontAlgn="base">
                <a:spcBef>
                  <a:spcPct val="0"/>
                </a:spcBef>
                <a:spcAft>
                  <a:spcPct val="0"/>
                </a:spcAft>
              </a:pPr>
              <a:t>‹#›</a:t>
            </a:fld>
            <a:endParaRPr lang="en-US" altLang="en-US">
              <a:ea typeface="MS PGothic" panose="020B0600070205080204" pitchFamily="34" charset="-128"/>
            </a:endParaRPr>
          </a:p>
        </p:txBody>
      </p:sp>
    </p:spTree>
    <p:extLst>
      <p:ext uri="{BB962C8B-B14F-4D97-AF65-F5344CB8AC3E}">
        <p14:creationId xmlns="" xmlns:p14="http://schemas.microsoft.com/office/powerpoint/2010/main" val="1889906104"/>
      </p:ext>
    </p:extLst>
  </p:cSld>
  <p:clrMap bg1="lt1" tx1="dk1" bg2="lt2" tx2="dk2" accent1="accent1" accent2="accent2" accent3="accent3" accent4="accent4" accent5="accent5" accent6="accent6" hlink="hlink" folHlink="folHlink"/>
  <p:sldLayoutIdLst>
    <p:sldLayoutId id="2147483661" r:id="rId1"/>
  </p:sldLayoutIdLst>
  <p:transition spd="slow"/>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mj-cs"/>
        </a:defRPr>
      </a:lvl1pPr>
      <a:lvl2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2pPr>
      <a:lvl3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3pPr>
      <a:lvl4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4pPr>
      <a:lvl5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5pPr>
      <a:lvl6pPr marL="457200" algn="ctr" defTabSz="457200" rtl="0" fontAlgn="base">
        <a:spcBef>
          <a:spcPct val="0"/>
        </a:spcBef>
        <a:spcAft>
          <a:spcPct val="0"/>
        </a:spcAft>
        <a:defRPr sz="4400">
          <a:solidFill>
            <a:schemeClr val="tx1"/>
          </a:solidFill>
          <a:latin typeface="Calibri" pitchFamily="34" charset="0"/>
          <a:ea typeface="MS PGothic" pitchFamily="34" charset="-128"/>
        </a:defRPr>
      </a:lvl6pPr>
      <a:lvl7pPr marL="914400" algn="ctr" defTabSz="457200" rtl="0" fontAlgn="base">
        <a:spcBef>
          <a:spcPct val="0"/>
        </a:spcBef>
        <a:spcAft>
          <a:spcPct val="0"/>
        </a:spcAft>
        <a:defRPr sz="4400">
          <a:solidFill>
            <a:schemeClr val="tx1"/>
          </a:solidFill>
          <a:latin typeface="Calibri" pitchFamily="34" charset="0"/>
          <a:ea typeface="MS PGothic" pitchFamily="34" charset="-128"/>
        </a:defRPr>
      </a:lvl7pPr>
      <a:lvl8pPr marL="1371600" algn="ctr" defTabSz="457200" rtl="0" fontAlgn="base">
        <a:spcBef>
          <a:spcPct val="0"/>
        </a:spcBef>
        <a:spcAft>
          <a:spcPct val="0"/>
        </a:spcAft>
        <a:defRPr sz="4400">
          <a:solidFill>
            <a:schemeClr val="tx1"/>
          </a:solidFill>
          <a:latin typeface="Calibri" pitchFamily="34" charset="0"/>
          <a:ea typeface="MS PGothic" pitchFamily="34" charset="-128"/>
        </a:defRPr>
      </a:lvl8pPr>
      <a:lvl9pPr marL="1828800" algn="ctr" defTabSz="457200" rtl="0" fontAlgn="base">
        <a:spcBef>
          <a:spcPct val="0"/>
        </a:spcBef>
        <a:spcAft>
          <a:spcPct val="0"/>
        </a:spcAft>
        <a:defRPr sz="4400">
          <a:solidFill>
            <a:schemeClr val="tx1"/>
          </a:solidFill>
          <a:latin typeface="Calibri" pitchFamily="34" charset="0"/>
          <a:ea typeface="MS PGothic" pitchFamily="34"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 Love You Lord Christian Worship Still.jpg"/>
          <p:cNvPicPr>
            <a:picLocks noChangeAspect="1"/>
          </p:cNvPicPr>
          <p:nvPr/>
        </p:nvPicPr>
        <p:blipFill>
          <a:blip r:embed="rId2" cstate="print"/>
          <a:stretch>
            <a:fillRect/>
          </a:stretch>
        </p:blipFill>
        <p:spPr>
          <a:xfrm>
            <a:off x="0" y="0"/>
            <a:ext cx="12192000" cy="6858000"/>
          </a:xfrm>
          <a:prstGeom prst="rect">
            <a:avLst/>
          </a:prstGeom>
        </p:spPr>
      </p:pic>
      <p:sp>
        <p:nvSpPr>
          <p:cNvPr id="3" name="TextBox 2"/>
          <p:cNvSpPr txBox="1"/>
          <p:nvPr/>
        </p:nvSpPr>
        <p:spPr>
          <a:xfrm>
            <a:off x="1130300" y="945573"/>
            <a:ext cx="10419276" cy="3139321"/>
          </a:xfrm>
          <a:prstGeom prst="rect">
            <a:avLst/>
          </a:prstGeom>
          <a:noFill/>
        </p:spPr>
        <p:txBody>
          <a:bodyPr wrap="square" rtlCol="0">
            <a:spAutoFit/>
          </a:bodyPr>
          <a:lstStyle/>
          <a:p>
            <a:r>
              <a:rPr lang="en-US" sz="7200" b="1" dirty="0" smtClean="0">
                <a:solidFill>
                  <a:schemeClr val="bg1"/>
                </a:solidFill>
              </a:rPr>
              <a:t>The Family and Worship</a:t>
            </a:r>
            <a:endParaRPr lang="en-US" sz="7200" dirty="0" smtClean="0">
              <a:solidFill>
                <a:schemeClr val="bg1"/>
              </a:solidFill>
            </a:endParaRPr>
          </a:p>
          <a:p>
            <a:r>
              <a:rPr lang="en-US" sz="5400" b="1" dirty="0" smtClean="0">
                <a:solidFill>
                  <a:schemeClr val="bg1"/>
                </a:solidFill>
              </a:rPr>
              <a:t>                Psalm 29:2</a:t>
            </a:r>
            <a:endParaRPr lang="en-US" sz="5400" dirty="0" smtClean="0">
              <a:solidFill>
                <a:schemeClr val="bg1"/>
              </a:solidFill>
            </a:endParaRPr>
          </a:p>
          <a:p>
            <a:pPr algn="ctr"/>
            <a:endParaRPr lang="en-US" sz="7200" b="1" dirty="0">
              <a:solidFill>
                <a:schemeClr val="bg1"/>
              </a:solidFill>
              <a:effectLst>
                <a:outerShdw blurRad="38100" dist="38100" dir="2700000" algn="tl">
                  <a:srgbClr val="000000">
                    <a:alpha val="43137"/>
                  </a:srgbClr>
                </a:outerShdw>
              </a:effectLst>
              <a:latin typeface="AR BERKLEY" panose="02000000000000000000" pitchFamily="2" charset="0"/>
            </a:endParaRPr>
          </a:p>
        </p:txBody>
      </p:sp>
      <p:sp>
        <p:nvSpPr>
          <p:cNvPr id="4" name="TextBox 3"/>
          <p:cNvSpPr txBox="1"/>
          <p:nvPr/>
        </p:nvSpPr>
        <p:spPr>
          <a:xfrm>
            <a:off x="660400" y="5651500"/>
            <a:ext cx="3792770" cy="584775"/>
          </a:xfrm>
          <a:prstGeom prst="rect">
            <a:avLst/>
          </a:prstGeom>
          <a:noFill/>
        </p:spPr>
        <p:txBody>
          <a:bodyPr wrap="square" rtlCol="0">
            <a:spAutoFit/>
          </a:bodyPr>
          <a:lstStyle/>
          <a:p>
            <a:r>
              <a:rPr lang="en-US" sz="3200" b="1" dirty="0" smtClean="0">
                <a:solidFill>
                  <a:schemeClr val="bg1"/>
                </a:solidFill>
              </a:rPr>
              <a:t>Sunday, July 19, 2015</a:t>
            </a:r>
            <a:endParaRPr lang="en-US" sz="3200" b="1" dirty="0">
              <a:solidFill>
                <a:schemeClr val="bg1"/>
              </a:solidFill>
            </a:endParaRPr>
          </a:p>
        </p:txBody>
      </p:sp>
      <p:sp>
        <p:nvSpPr>
          <p:cNvPr id="5" name="TextBox 4"/>
          <p:cNvSpPr txBox="1"/>
          <p:nvPr/>
        </p:nvSpPr>
        <p:spPr>
          <a:xfrm>
            <a:off x="8382000" y="5740400"/>
            <a:ext cx="3315138" cy="584775"/>
          </a:xfrm>
          <a:prstGeom prst="rect">
            <a:avLst/>
          </a:prstGeom>
          <a:noFill/>
        </p:spPr>
        <p:txBody>
          <a:bodyPr wrap="none" rtlCol="0">
            <a:spAutoFit/>
          </a:bodyPr>
          <a:lstStyle/>
          <a:p>
            <a:r>
              <a:rPr lang="en-US" sz="3200" b="1" dirty="0" smtClean="0">
                <a:solidFill>
                  <a:schemeClr val="bg1"/>
                </a:solidFill>
              </a:rPr>
              <a:t>Wayne </a:t>
            </a:r>
            <a:r>
              <a:rPr lang="en-US" sz="3200" b="1" dirty="0" err="1" smtClean="0">
                <a:solidFill>
                  <a:schemeClr val="bg1"/>
                </a:solidFill>
              </a:rPr>
              <a:t>Hartsgrove</a:t>
            </a:r>
            <a:endParaRPr lang="en-US" sz="3200" b="1" dirty="0">
              <a:solidFill>
                <a:schemeClr val="bg1"/>
              </a:solidFill>
            </a:endParaRPr>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 Love You Lord Christian Worship Still.jpg"/>
          <p:cNvPicPr>
            <a:picLocks noChangeAspect="1"/>
          </p:cNvPicPr>
          <p:nvPr/>
        </p:nvPicPr>
        <p:blipFill>
          <a:blip r:embed="rId2" cstate="print"/>
          <a:stretch>
            <a:fillRect/>
          </a:stretch>
        </p:blipFill>
        <p:spPr>
          <a:xfrm>
            <a:off x="0" y="0"/>
            <a:ext cx="12192000" cy="6858000"/>
          </a:xfrm>
          <a:prstGeom prst="rect">
            <a:avLst/>
          </a:prstGeom>
        </p:spPr>
      </p:pic>
      <p:sp>
        <p:nvSpPr>
          <p:cNvPr id="6" name="TextBox 5"/>
          <p:cNvSpPr txBox="1"/>
          <p:nvPr/>
        </p:nvSpPr>
        <p:spPr>
          <a:xfrm>
            <a:off x="1346201" y="576894"/>
            <a:ext cx="9321800" cy="1107996"/>
          </a:xfrm>
          <a:prstGeom prst="rect">
            <a:avLst/>
          </a:prstGeom>
          <a:noFill/>
        </p:spPr>
        <p:txBody>
          <a:bodyPr wrap="square" rtlCol="0">
            <a:spAutoFit/>
          </a:bodyPr>
          <a:lstStyle/>
          <a:p>
            <a:pPr algn="ctr"/>
            <a:r>
              <a:rPr lang="en-US" sz="6600" b="1" dirty="0" smtClean="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Ephesians 6:4</a:t>
            </a:r>
            <a:endParaRPr lang="en-US" sz="6600" b="1" dirty="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7" name="TextBox 6"/>
          <p:cNvSpPr txBox="1"/>
          <p:nvPr/>
        </p:nvSpPr>
        <p:spPr>
          <a:xfrm>
            <a:off x="635000" y="1892300"/>
            <a:ext cx="11014500" cy="2308324"/>
          </a:xfrm>
          <a:prstGeom prst="rect">
            <a:avLst/>
          </a:prstGeom>
          <a:noFill/>
        </p:spPr>
        <p:txBody>
          <a:bodyPr wrap="square" rtlCol="0">
            <a:spAutoFit/>
          </a:bodyPr>
          <a:lstStyle/>
          <a:p>
            <a:r>
              <a:rPr lang="en-US" sz="4800" b="1" baseline="30000" dirty="0" smtClean="0">
                <a:solidFill>
                  <a:schemeClr val="bg1"/>
                </a:solidFill>
              </a:rPr>
              <a:t>4  “</a:t>
            </a:r>
            <a:r>
              <a:rPr lang="en-US" sz="4800" b="1" dirty="0" smtClean="0">
                <a:solidFill>
                  <a:schemeClr val="bg1"/>
                </a:solidFill>
              </a:rPr>
              <a:t>And you, fathers, do not provoke your children to wrath, but bring them up in the training and admonition of the Lord”</a:t>
            </a:r>
            <a:endParaRPr lang="en-US" sz="4400" b="1" u="sng" dirty="0">
              <a:solidFill>
                <a:schemeClr val="bg1"/>
              </a:solidFill>
            </a:endParaRPr>
          </a:p>
        </p:txBody>
      </p:sp>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 Love You Lord Christian Worship Still.jpg"/>
          <p:cNvPicPr>
            <a:picLocks noChangeAspect="1"/>
          </p:cNvPicPr>
          <p:nvPr/>
        </p:nvPicPr>
        <p:blipFill>
          <a:blip r:embed="rId2" cstate="print"/>
          <a:stretch>
            <a:fillRect/>
          </a:stretch>
        </p:blipFill>
        <p:spPr>
          <a:xfrm>
            <a:off x="0" y="0"/>
            <a:ext cx="12192000" cy="6858000"/>
          </a:xfrm>
          <a:prstGeom prst="rect">
            <a:avLst/>
          </a:prstGeom>
        </p:spPr>
      </p:pic>
      <p:sp>
        <p:nvSpPr>
          <p:cNvPr id="6" name="TextBox 5"/>
          <p:cNvSpPr txBox="1"/>
          <p:nvPr/>
        </p:nvSpPr>
        <p:spPr>
          <a:xfrm>
            <a:off x="1308101" y="424494"/>
            <a:ext cx="9321800" cy="1107996"/>
          </a:xfrm>
          <a:prstGeom prst="rect">
            <a:avLst/>
          </a:prstGeom>
          <a:noFill/>
        </p:spPr>
        <p:txBody>
          <a:bodyPr wrap="square" rtlCol="0">
            <a:spAutoFit/>
          </a:bodyPr>
          <a:lstStyle/>
          <a:p>
            <a:pPr algn="ctr"/>
            <a:r>
              <a:rPr lang="en-US" sz="6600" b="1" dirty="0" smtClean="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SERMON NOTES #4</a:t>
            </a:r>
            <a:endParaRPr lang="en-US" sz="6600" b="1" dirty="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7" name="TextBox 6"/>
          <p:cNvSpPr txBox="1"/>
          <p:nvPr/>
        </p:nvSpPr>
        <p:spPr>
          <a:xfrm>
            <a:off x="685799" y="1502688"/>
            <a:ext cx="10912901" cy="5355312"/>
          </a:xfrm>
          <a:prstGeom prst="rect">
            <a:avLst/>
          </a:prstGeom>
          <a:noFill/>
        </p:spPr>
        <p:txBody>
          <a:bodyPr wrap="square" rtlCol="0">
            <a:spAutoFit/>
          </a:bodyPr>
          <a:lstStyle/>
          <a:p>
            <a:r>
              <a:rPr lang="en-US" sz="4800" b="1" dirty="0" smtClean="0">
                <a:solidFill>
                  <a:schemeClr val="bg1"/>
                </a:solidFill>
              </a:rPr>
              <a:t>Ways to have family devotions:</a:t>
            </a:r>
          </a:p>
          <a:p>
            <a:pPr>
              <a:buFont typeface="Arial" pitchFamily="34" charset="0"/>
              <a:buChar char="•"/>
            </a:pPr>
            <a:r>
              <a:rPr lang="en-US" sz="4800" b="1" dirty="0" smtClean="0">
                <a:solidFill>
                  <a:schemeClr val="bg1"/>
                </a:solidFill>
              </a:rPr>
              <a:t>Keep a journal</a:t>
            </a:r>
          </a:p>
          <a:p>
            <a:pPr>
              <a:buFont typeface="Arial" pitchFamily="34" charset="0"/>
              <a:buChar char="•"/>
            </a:pPr>
            <a:r>
              <a:rPr lang="en-US" sz="4800" b="1" dirty="0" smtClean="0">
                <a:solidFill>
                  <a:schemeClr val="bg1"/>
                </a:solidFill>
              </a:rPr>
              <a:t>Use Bible translations the family can           </a:t>
            </a:r>
          </a:p>
          <a:p>
            <a:r>
              <a:rPr lang="en-US" sz="4800" b="1" dirty="0" smtClean="0">
                <a:solidFill>
                  <a:schemeClr val="bg1"/>
                </a:solidFill>
              </a:rPr>
              <a:t>          understand</a:t>
            </a:r>
          </a:p>
          <a:p>
            <a:pPr>
              <a:buFont typeface="Arial" pitchFamily="34" charset="0"/>
              <a:buChar char="•"/>
            </a:pPr>
            <a:r>
              <a:rPr lang="en-US" sz="4800" b="1" dirty="0" smtClean="0">
                <a:solidFill>
                  <a:schemeClr val="bg1"/>
                </a:solidFill>
              </a:rPr>
              <a:t>Schedule a time without interruptions</a:t>
            </a:r>
          </a:p>
          <a:p>
            <a:pPr>
              <a:buFont typeface="Arial" pitchFamily="34" charset="0"/>
              <a:buChar char="•"/>
            </a:pPr>
            <a:r>
              <a:rPr lang="en-US" sz="4800" b="1" dirty="0" smtClean="0">
                <a:solidFill>
                  <a:schemeClr val="bg1"/>
                </a:solidFill>
              </a:rPr>
              <a:t>Determine to meet with the Lord daily</a:t>
            </a:r>
          </a:p>
          <a:p>
            <a:pPr algn="ctr"/>
            <a:endParaRPr lang="en-US" sz="5400" b="1" u="sng" dirty="0"/>
          </a:p>
        </p:txBody>
      </p:sp>
    </p:spTree>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 Love You Lord Christian Worship Still.jpg"/>
          <p:cNvPicPr>
            <a:picLocks noChangeAspect="1"/>
          </p:cNvPicPr>
          <p:nvPr/>
        </p:nvPicPr>
        <p:blipFill>
          <a:blip r:embed="rId2" cstate="print"/>
          <a:stretch>
            <a:fillRect/>
          </a:stretch>
        </p:blipFill>
        <p:spPr>
          <a:xfrm>
            <a:off x="0" y="0"/>
            <a:ext cx="12192000" cy="6858000"/>
          </a:xfrm>
          <a:prstGeom prst="rect">
            <a:avLst/>
          </a:prstGeom>
        </p:spPr>
      </p:pic>
      <p:sp>
        <p:nvSpPr>
          <p:cNvPr id="6" name="TextBox 5"/>
          <p:cNvSpPr txBox="1"/>
          <p:nvPr/>
        </p:nvSpPr>
        <p:spPr>
          <a:xfrm>
            <a:off x="1295401" y="703894"/>
            <a:ext cx="9321800" cy="1107996"/>
          </a:xfrm>
          <a:prstGeom prst="rect">
            <a:avLst/>
          </a:prstGeom>
          <a:noFill/>
        </p:spPr>
        <p:txBody>
          <a:bodyPr wrap="square" rtlCol="0">
            <a:spAutoFit/>
          </a:bodyPr>
          <a:lstStyle/>
          <a:p>
            <a:pPr algn="ctr"/>
            <a:r>
              <a:rPr lang="en-US" sz="6600" b="1" dirty="0" smtClean="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SERMON NOTES #5</a:t>
            </a:r>
            <a:endParaRPr lang="en-US" sz="6600" b="1" dirty="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7" name="TextBox 6"/>
          <p:cNvSpPr txBox="1"/>
          <p:nvPr/>
        </p:nvSpPr>
        <p:spPr>
          <a:xfrm>
            <a:off x="673099" y="1904998"/>
            <a:ext cx="10912901" cy="1569660"/>
          </a:xfrm>
          <a:prstGeom prst="rect">
            <a:avLst/>
          </a:prstGeom>
          <a:noFill/>
        </p:spPr>
        <p:txBody>
          <a:bodyPr wrap="square" rtlCol="0">
            <a:spAutoFit/>
          </a:bodyPr>
          <a:lstStyle/>
          <a:p>
            <a:r>
              <a:rPr lang="en-US" sz="4800" b="1" dirty="0" smtClean="0">
                <a:solidFill>
                  <a:schemeClr val="bg1"/>
                </a:solidFill>
              </a:rPr>
              <a:t>Paul instructed </a:t>
            </a:r>
            <a:r>
              <a:rPr lang="en-US" sz="4800" b="1" u="sng" dirty="0" smtClean="0">
                <a:solidFill>
                  <a:schemeClr val="bg1"/>
                </a:solidFill>
              </a:rPr>
              <a:t>TIMOTHY</a:t>
            </a:r>
            <a:r>
              <a:rPr lang="en-US" sz="4800" b="1" dirty="0" smtClean="0">
                <a:solidFill>
                  <a:schemeClr val="bg1"/>
                </a:solidFill>
              </a:rPr>
              <a:t> to be a student of the Word of God</a:t>
            </a:r>
            <a:endParaRPr lang="en-US" sz="5400" b="1" u="sng" dirty="0">
              <a:solidFill>
                <a:schemeClr val="bg1"/>
              </a:solidFill>
            </a:endParaRPr>
          </a:p>
        </p:txBody>
      </p:sp>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 Love You Lord Christian Worship Still.jpg"/>
          <p:cNvPicPr>
            <a:picLocks noChangeAspect="1"/>
          </p:cNvPicPr>
          <p:nvPr/>
        </p:nvPicPr>
        <p:blipFill>
          <a:blip r:embed="rId2" cstate="print"/>
          <a:stretch>
            <a:fillRect/>
          </a:stretch>
        </p:blipFill>
        <p:spPr>
          <a:xfrm>
            <a:off x="0" y="0"/>
            <a:ext cx="12192000" cy="6858000"/>
          </a:xfrm>
          <a:prstGeom prst="rect">
            <a:avLst/>
          </a:prstGeom>
        </p:spPr>
      </p:pic>
      <p:sp>
        <p:nvSpPr>
          <p:cNvPr id="6" name="TextBox 5"/>
          <p:cNvSpPr txBox="1"/>
          <p:nvPr/>
        </p:nvSpPr>
        <p:spPr>
          <a:xfrm>
            <a:off x="1295401" y="703894"/>
            <a:ext cx="9321800" cy="1107996"/>
          </a:xfrm>
          <a:prstGeom prst="rect">
            <a:avLst/>
          </a:prstGeom>
          <a:noFill/>
        </p:spPr>
        <p:txBody>
          <a:bodyPr wrap="square" rtlCol="0">
            <a:spAutoFit/>
          </a:bodyPr>
          <a:lstStyle/>
          <a:p>
            <a:pPr algn="ctr"/>
            <a:r>
              <a:rPr lang="en-US" sz="6600" b="1" dirty="0" smtClean="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SERMON NOTES #6</a:t>
            </a:r>
            <a:endParaRPr lang="en-US" sz="6600" b="1" dirty="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7" name="TextBox 6"/>
          <p:cNvSpPr txBox="1"/>
          <p:nvPr/>
        </p:nvSpPr>
        <p:spPr>
          <a:xfrm>
            <a:off x="673099" y="1904998"/>
            <a:ext cx="10912901" cy="830997"/>
          </a:xfrm>
          <a:prstGeom prst="rect">
            <a:avLst/>
          </a:prstGeom>
          <a:noFill/>
        </p:spPr>
        <p:txBody>
          <a:bodyPr wrap="square" rtlCol="0">
            <a:spAutoFit/>
          </a:bodyPr>
          <a:lstStyle/>
          <a:p>
            <a:r>
              <a:rPr lang="en-US" sz="4800" b="1" dirty="0" smtClean="0">
                <a:solidFill>
                  <a:schemeClr val="bg1"/>
                </a:solidFill>
              </a:rPr>
              <a:t>Prayer is an act of </a:t>
            </a:r>
            <a:r>
              <a:rPr lang="en-US" sz="4800" b="1" u="sng" dirty="0" smtClean="0">
                <a:solidFill>
                  <a:schemeClr val="bg1"/>
                </a:solidFill>
              </a:rPr>
              <a:t>WORSHIP</a:t>
            </a:r>
            <a:r>
              <a:rPr lang="en-US" sz="4800" b="1" dirty="0" smtClean="0">
                <a:solidFill>
                  <a:schemeClr val="bg1"/>
                </a:solidFill>
              </a:rPr>
              <a:t> </a:t>
            </a:r>
            <a:endParaRPr lang="en-US" sz="5400" b="1" u="sng" dirty="0">
              <a:solidFill>
                <a:schemeClr val="bg1"/>
              </a:solidFill>
            </a:endParaRPr>
          </a:p>
        </p:txBody>
      </p:sp>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 Love You Lord Christian Worship Still.jpg"/>
          <p:cNvPicPr>
            <a:picLocks noChangeAspect="1"/>
          </p:cNvPicPr>
          <p:nvPr/>
        </p:nvPicPr>
        <p:blipFill>
          <a:blip r:embed="rId2" cstate="print"/>
          <a:stretch>
            <a:fillRect/>
          </a:stretch>
        </p:blipFill>
        <p:spPr>
          <a:xfrm>
            <a:off x="0" y="0"/>
            <a:ext cx="12192000" cy="6858000"/>
          </a:xfrm>
          <a:prstGeom prst="rect">
            <a:avLst/>
          </a:prstGeom>
        </p:spPr>
      </p:pic>
      <p:sp>
        <p:nvSpPr>
          <p:cNvPr id="6" name="TextBox 5"/>
          <p:cNvSpPr txBox="1"/>
          <p:nvPr/>
        </p:nvSpPr>
        <p:spPr>
          <a:xfrm>
            <a:off x="1295401" y="703894"/>
            <a:ext cx="9321800" cy="1107996"/>
          </a:xfrm>
          <a:prstGeom prst="rect">
            <a:avLst/>
          </a:prstGeom>
          <a:noFill/>
        </p:spPr>
        <p:txBody>
          <a:bodyPr wrap="square" rtlCol="0">
            <a:spAutoFit/>
          </a:bodyPr>
          <a:lstStyle/>
          <a:p>
            <a:pPr algn="ctr"/>
            <a:r>
              <a:rPr lang="en-US" sz="6600" b="1" dirty="0" smtClean="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SERMON NOTES #7</a:t>
            </a:r>
            <a:endParaRPr lang="en-US" sz="6600" b="1" dirty="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7" name="TextBox 6"/>
          <p:cNvSpPr txBox="1"/>
          <p:nvPr/>
        </p:nvSpPr>
        <p:spPr>
          <a:xfrm>
            <a:off x="673099" y="1904998"/>
            <a:ext cx="10912901" cy="3785652"/>
          </a:xfrm>
          <a:prstGeom prst="rect">
            <a:avLst/>
          </a:prstGeom>
          <a:noFill/>
        </p:spPr>
        <p:txBody>
          <a:bodyPr wrap="square" rtlCol="0">
            <a:spAutoFit/>
          </a:bodyPr>
          <a:lstStyle/>
          <a:p>
            <a:r>
              <a:rPr lang="en-US" sz="4800" b="1" dirty="0" smtClean="0">
                <a:solidFill>
                  <a:schemeClr val="bg1"/>
                </a:solidFill>
              </a:rPr>
              <a:t>Memorize James 5:16 </a:t>
            </a:r>
            <a:r>
              <a:rPr lang="en-US" sz="4800" b="1" baseline="30000" dirty="0" smtClean="0">
                <a:solidFill>
                  <a:schemeClr val="bg1"/>
                </a:solidFill>
              </a:rPr>
              <a:t>  </a:t>
            </a:r>
            <a:r>
              <a:rPr lang="en-US" sz="4800" b="1" dirty="0" smtClean="0">
                <a:solidFill>
                  <a:schemeClr val="bg1"/>
                </a:solidFill>
              </a:rPr>
              <a:t>“Confess </a:t>
            </a:r>
            <a:r>
              <a:rPr lang="en-US" sz="4800" b="1" i="1" dirty="0" smtClean="0">
                <a:solidFill>
                  <a:schemeClr val="bg1"/>
                </a:solidFill>
              </a:rPr>
              <a:t>your</a:t>
            </a:r>
            <a:r>
              <a:rPr lang="en-US" sz="4800" b="1" dirty="0" smtClean="0">
                <a:solidFill>
                  <a:schemeClr val="bg1"/>
                </a:solidFill>
              </a:rPr>
              <a:t> trespasses</a:t>
            </a:r>
            <a:r>
              <a:rPr lang="en-US" sz="4800" b="1" baseline="30000" dirty="0" smtClean="0">
                <a:solidFill>
                  <a:schemeClr val="bg1"/>
                </a:solidFill>
              </a:rPr>
              <a:t> </a:t>
            </a:r>
            <a:r>
              <a:rPr lang="en-US" sz="4800" b="1" dirty="0" smtClean="0">
                <a:solidFill>
                  <a:schemeClr val="bg1"/>
                </a:solidFill>
              </a:rPr>
              <a:t> to one another, and pray for one another, that you may be healed. The effective, fervent prayer of a righteous man avails much”</a:t>
            </a:r>
            <a:endParaRPr lang="en-US" sz="4800" b="1" dirty="0">
              <a:solidFill>
                <a:schemeClr val="bg1"/>
              </a:solidFill>
            </a:endParaRPr>
          </a:p>
        </p:txBody>
      </p:sp>
    </p:spTree>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 Love You Lord Christian Worship Still.jpg"/>
          <p:cNvPicPr>
            <a:picLocks noChangeAspect="1"/>
          </p:cNvPicPr>
          <p:nvPr/>
        </p:nvPicPr>
        <p:blipFill>
          <a:blip r:embed="rId2" cstate="print"/>
          <a:stretch>
            <a:fillRect/>
          </a:stretch>
        </p:blipFill>
        <p:spPr>
          <a:xfrm>
            <a:off x="0" y="0"/>
            <a:ext cx="12192000" cy="6858000"/>
          </a:xfrm>
          <a:prstGeom prst="rect">
            <a:avLst/>
          </a:prstGeom>
        </p:spPr>
      </p:pic>
      <p:sp>
        <p:nvSpPr>
          <p:cNvPr id="6" name="TextBox 5"/>
          <p:cNvSpPr txBox="1"/>
          <p:nvPr/>
        </p:nvSpPr>
        <p:spPr>
          <a:xfrm>
            <a:off x="1295401" y="703894"/>
            <a:ext cx="9321800" cy="1107996"/>
          </a:xfrm>
          <a:prstGeom prst="rect">
            <a:avLst/>
          </a:prstGeom>
          <a:noFill/>
        </p:spPr>
        <p:txBody>
          <a:bodyPr wrap="square" rtlCol="0">
            <a:spAutoFit/>
          </a:bodyPr>
          <a:lstStyle/>
          <a:p>
            <a:pPr algn="ctr"/>
            <a:r>
              <a:rPr lang="en-US" sz="6600" b="1" dirty="0" smtClean="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SERMON NOTES #8</a:t>
            </a:r>
            <a:endParaRPr lang="en-US" sz="6600" b="1" dirty="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7" name="TextBox 6"/>
          <p:cNvSpPr txBox="1"/>
          <p:nvPr/>
        </p:nvSpPr>
        <p:spPr>
          <a:xfrm>
            <a:off x="673099" y="1904998"/>
            <a:ext cx="10912901" cy="1569660"/>
          </a:xfrm>
          <a:prstGeom prst="rect">
            <a:avLst/>
          </a:prstGeom>
          <a:noFill/>
        </p:spPr>
        <p:txBody>
          <a:bodyPr wrap="square" rtlCol="0">
            <a:spAutoFit/>
          </a:bodyPr>
          <a:lstStyle/>
          <a:p>
            <a:r>
              <a:rPr lang="en-US" sz="4800" b="1" dirty="0" smtClean="0">
                <a:solidFill>
                  <a:schemeClr val="bg1"/>
                </a:solidFill>
              </a:rPr>
              <a:t>Private prayer is different from </a:t>
            </a:r>
            <a:r>
              <a:rPr lang="en-US" sz="4800" b="1" u="sng" dirty="0" smtClean="0">
                <a:solidFill>
                  <a:schemeClr val="bg1"/>
                </a:solidFill>
              </a:rPr>
              <a:t>CORPORATE</a:t>
            </a:r>
            <a:r>
              <a:rPr lang="en-US" sz="4800" b="1" dirty="0" smtClean="0">
                <a:solidFill>
                  <a:schemeClr val="bg1"/>
                </a:solidFill>
              </a:rPr>
              <a:t> </a:t>
            </a:r>
            <a:r>
              <a:rPr lang="en-US" sz="4800" b="1" u="sng" dirty="0" smtClean="0">
                <a:solidFill>
                  <a:schemeClr val="bg1"/>
                </a:solidFill>
              </a:rPr>
              <a:t>WORSHIP</a:t>
            </a:r>
            <a:r>
              <a:rPr lang="en-US" sz="4800" b="1" dirty="0" smtClean="0">
                <a:solidFill>
                  <a:schemeClr val="bg1"/>
                </a:solidFill>
              </a:rPr>
              <a:t> </a:t>
            </a:r>
            <a:endParaRPr lang="en-US" sz="4800" b="1" dirty="0">
              <a:solidFill>
                <a:schemeClr val="bg1"/>
              </a:solidFill>
            </a:endParaRPr>
          </a:p>
        </p:txBody>
      </p:sp>
    </p:spTree>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 Love You Lord Christian Worship Still.jpg"/>
          <p:cNvPicPr>
            <a:picLocks noChangeAspect="1"/>
          </p:cNvPicPr>
          <p:nvPr/>
        </p:nvPicPr>
        <p:blipFill>
          <a:blip r:embed="rId2" cstate="print"/>
          <a:stretch>
            <a:fillRect/>
          </a:stretch>
        </p:blipFill>
        <p:spPr>
          <a:xfrm>
            <a:off x="0" y="0"/>
            <a:ext cx="12192000" cy="6858000"/>
          </a:xfrm>
          <a:prstGeom prst="rect">
            <a:avLst/>
          </a:prstGeom>
        </p:spPr>
      </p:pic>
      <p:sp>
        <p:nvSpPr>
          <p:cNvPr id="6" name="TextBox 5"/>
          <p:cNvSpPr txBox="1"/>
          <p:nvPr/>
        </p:nvSpPr>
        <p:spPr>
          <a:xfrm>
            <a:off x="1295401" y="703894"/>
            <a:ext cx="9321800" cy="1107996"/>
          </a:xfrm>
          <a:prstGeom prst="rect">
            <a:avLst/>
          </a:prstGeom>
          <a:noFill/>
        </p:spPr>
        <p:txBody>
          <a:bodyPr wrap="square" rtlCol="0">
            <a:spAutoFit/>
          </a:bodyPr>
          <a:lstStyle/>
          <a:p>
            <a:pPr algn="ctr"/>
            <a:r>
              <a:rPr lang="en-US" sz="6600" b="1" dirty="0" smtClean="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SERMON NOTES #9</a:t>
            </a:r>
            <a:endParaRPr lang="en-US" sz="6600" b="1" dirty="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7" name="TextBox 6"/>
          <p:cNvSpPr txBox="1"/>
          <p:nvPr/>
        </p:nvSpPr>
        <p:spPr>
          <a:xfrm>
            <a:off x="673099" y="1904998"/>
            <a:ext cx="10912901" cy="3477875"/>
          </a:xfrm>
          <a:prstGeom prst="rect">
            <a:avLst/>
          </a:prstGeom>
          <a:noFill/>
        </p:spPr>
        <p:txBody>
          <a:bodyPr wrap="square" rtlCol="0">
            <a:spAutoFit/>
          </a:bodyPr>
          <a:lstStyle/>
          <a:p>
            <a:r>
              <a:rPr lang="en-US" sz="4400" b="1" dirty="0" smtClean="0">
                <a:solidFill>
                  <a:schemeClr val="bg1"/>
                </a:solidFill>
              </a:rPr>
              <a:t>1 Corinthians 14:26 states that when you come together, everyone who has a </a:t>
            </a:r>
            <a:r>
              <a:rPr lang="en-US" sz="4400" b="1" u="sng" dirty="0" smtClean="0">
                <a:solidFill>
                  <a:schemeClr val="bg1"/>
                </a:solidFill>
              </a:rPr>
              <a:t>SONG</a:t>
            </a:r>
            <a:r>
              <a:rPr lang="en-US" sz="4400" b="1" dirty="0" smtClean="0">
                <a:solidFill>
                  <a:schemeClr val="bg1"/>
                </a:solidFill>
              </a:rPr>
              <a:t> a </a:t>
            </a:r>
            <a:r>
              <a:rPr lang="en-US" sz="4400" b="1" u="sng" dirty="0" smtClean="0">
                <a:solidFill>
                  <a:schemeClr val="bg1"/>
                </a:solidFill>
              </a:rPr>
              <a:t>TEACHING</a:t>
            </a:r>
            <a:r>
              <a:rPr lang="en-US" sz="4400" b="1" dirty="0" smtClean="0">
                <a:solidFill>
                  <a:schemeClr val="bg1"/>
                </a:solidFill>
              </a:rPr>
              <a:t>, a </a:t>
            </a:r>
            <a:r>
              <a:rPr lang="en-US" sz="4400" b="1" u="sng" dirty="0" smtClean="0">
                <a:solidFill>
                  <a:schemeClr val="bg1"/>
                </a:solidFill>
              </a:rPr>
              <a:t>TONGUE, </a:t>
            </a:r>
            <a:r>
              <a:rPr lang="en-US" sz="4400" b="1" dirty="0" smtClean="0">
                <a:solidFill>
                  <a:schemeClr val="bg1"/>
                </a:solidFill>
              </a:rPr>
              <a:t> a </a:t>
            </a:r>
            <a:r>
              <a:rPr lang="en-US" sz="4400" b="1" u="sng" dirty="0" smtClean="0">
                <a:solidFill>
                  <a:schemeClr val="bg1"/>
                </a:solidFill>
              </a:rPr>
              <a:t>REVELATION</a:t>
            </a:r>
            <a:r>
              <a:rPr lang="en-US" sz="4400" b="1" dirty="0" smtClean="0">
                <a:solidFill>
                  <a:schemeClr val="bg1"/>
                </a:solidFill>
              </a:rPr>
              <a:t>, or an </a:t>
            </a:r>
            <a:r>
              <a:rPr lang="en-US" sz="4400" b="1" u="sng" dirty="0" smtClean="0">
                <a:solidFill>
                  <a:schemeClr val="bg1"/>
                </a:solidFill>
              </a:rPr>
              <a:t>INTERPRETATION</a:t>
            </a:r>
            <a:r>
              <a:rPr lang="en-US" sz="4400" b="1" dirty="0" smtClean="0">
                <a:solidFill>
                  <a:schemeClr val="bg1"/>
                </a:solidFill>
              </a:rPr>
              <a:t>, it should be done for the </a:t>
            </a:r>
            <a:r>
              <a:rPr lang="en-US" sz="4400" b="1" u="sng" dirty="0" smtClean="0">
                <a:solidFill>
                  <a:schemeClr val="bg1"/>
                </a:solidFill>
              </a:rPr>
              <a:t>EDIFICATION </a:t>
            </a:r>
            <a:r>
              <a:rPr lang="en-US" sz="4400" b="1" dirty="0" smtClean="0">
                <a:solidFill>
                  <a:schemeClr val="bg1"/>
                </a:solidFill>
              </a:rPr>
              <a:t>(STRENGTHENING) of the Church</a:t>
            </a:r>
            <a:endParaRPr lang="en-US" sz="5400" b="1" dirty="0">
              <a:solidFill>
                <a:schemeClr val="bg1"/>
              </a:solidFill>
            </a:endParaRPr>
          </a:p>
        </p:txBody>
      </p:sp>
    </p:spTree>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 Love You Lord Christian Worship Still.jpg"/>
          <p:cNvPicPr>
            <a:picLocks noChangeAspect="1"/>
          </p:cNvPicPr>
          <p:nvPr/>
        </p:nvPicPr>
        <p:blipFill>
          <a:blip r:embed="rId2" cstate="print"/>
          <a:stretch>
            <a:fillRect/>
          </a:stretch>
        </p:blipFill>
        <p:spPr>
          <a:xfrm>
            <a:off x="0" y="0"/>
            <a:ext cx="12192000" cy="6858000"/>
          </a:xfrm>
          <a:prstGeom prst="rect">
            <a:avLst/>
          </a:prstGeom>
        </p:spPr>
      </p:pic>
      <p:sp>
        <p:nvSpPr>
          <p:cNvPr id="6" name="TextBox 5"/>
          <p:cNvSpPr txBox="1"/>
          <p:nvPr/>
        </p:nvSpPr>
        <p:spPr>
          <a:xfrm>
            <a:off x="1346201" y="348294"/>
            <a:ext cx="9321800" cy="1107996"/>
          </a:xfrm>
          <a:prstGeom prst="rect">
            <a:avLst/>
          </a:prstGeom>
          <a:noFill/>
        </p:spPr>
        <p:txBody>
          <a:bodyPr wrap="square" rtlCol="0">
            <a:spAutoFit/>
          </a:bodyPr>
          <a:lstStyle/>
          <a:p>
            <a:pPr algn="ctr"/>
            <a:r>
              <a:rPr lang="en-US" sz="6600" b="1" dirty="0" smtClean="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1 Corinthians 14:26</a:t>
            </a:r>
            <a:endParaRPr lang="en-US" sz="6600" b="1" dirty="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7" name="TextBox 6"/>
          <p:cNvSpPr txBox="1"/>
          <p:nvPr/>
        </p:nvSpPr>
        <p:spPr>
          <a:xfrm>
            <a:off x="609600" y="1498600"/>
            <a:ext cx="11014500" cy="3785652"/>
          </a:xfrm>
          <a:prstGeom prst="rect">
            <a:avLst/>
          </a:prstGeom>
          <a:noFill/>
        </p:spPr>
        <p:txBody>
          <a:bodyPr wrap="square" rtlCol="0">
            <a:spAutoFit/>
          </a:bodyPr>
          <a:lstStyle/>
          <a:p>
            <a:r>
              <a:rPr lang="en-US" sz="4800" b="1" baseline="30000" dirty="0" smtClean="0">
                <a:solidFill>
                  <a:schemeClr val="bg1"/>
                </a:solidFill>
              </a:rPr>
              <a:t>26  “</a:t>
            </a:r>
            <a:r>
              <a:rPr lang="en-US" sz="4800" b="1" dirty="0" smtClean="0">
                <a:solidFill>
                  <a:schemeClr val="bg1"/>
                </a:solidFill>
              </a:rPr>
              <a:t>How is it then, brethren? Whenever you come together, each of you has a psalm, has a teaching, has a tongue, has a revelation, has an interpretation. Let all things be done for edification”</a:t>
            </a:r>
            <a:endParaRPr lang="en-US" sz="4400" b="1" dirty="0">
              <a:solidFill>
                <a:schemeClr val="bg1"/>
              </a:solidFill>
            </a:endParaRPr>
          </a:p>
        </p:txBody>
      </p:sp>
    </p:spTree>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 Love You Lord Christian Worship Still.jpg"/>
          <p:cNvPicPr>
            <a:picLocks noChangeAspect="1"/>
          </p:cNvPicPr>
          <p:nvPr/>
        </p:nvPicPr>
        <p:blipFill>
          <a:blip r:embed="rId2" cstate="print"/>
          <a:stretch>
            <a:fillRect/>
          </a:stretch>
        </p:blipFill>
        <p:spPr>
          <a:xfrm>
            <a:off x="0" y="0"/>
            <a:ext cx="12192000" cy="6858000"/>
          </a:xfrm>
          <a:prstGeom prst="rect">
            <a:avLst/>
          </a:prstGeom>
        </p:spPr>
      </p:pic>
      <p:sp>
        <p:nvSpPr>
          <p:cNvPr id="6" name="TextBox 5"/>
          <p:cNvSpPr txBox="1"/>
          <p:nvPr/>
        </p:nvSpPr>
        <p:spPr>
          <a:xfrm>
            <a:off x="1295401" y="703894"/>
            <a:ext cx="9321800" cy="1107996"/>
          </a:xfrm>
          <a:prstGeom prst="rect">
            <a:avLst/>
          </a:prstGeom>
          <a:noFill/>
        </p:spPr>
        <p:txBody>
          <a:bodyPr wrap="square" rtlCol="0">
            <a:spAutoFit/>
          </a:bodyPr>
          <a:lstStyle/>
          <a:p>
            <a:pPr algn="ctr"/>
            <a:r>
              <a:rPr lang="en-US" sz="6600" b="1" dirty="0" smtClean="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SERMON NOTES #10</a:t>
            </a:r>
            <a:endParaRPr lang="en-US" sz="6600" b="1" dirty="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7" name="TextBox 6"/>
          <p:cNvSpPr txBox="1"/>
          <p:nvPr/>
        </p:nvSpPr>
        <p:spPr>
          <a:xfrm>
            <a:off x="673099" y="1904998"/>
            <a:ext cx="10912901" cy="1569660"/>
          </a:xfrm>
          <a:prstGeom prst="rect">
            <a:avLst/>
          </a:prstGeom>
          <a:noFill/>
        </p:spPr>
        <p:txBody>
          <a:bodyPr wrap="square" rtlCol="0">
            <a:spAutoFit/>
          </a:bodyPr>
          <a:lstStyle/>
          <a:p>
            <a:r>
              <a:rPr lang="en-US" sz="4800" dirty="0" smtClean="0"/>
              <a:t> </a:t>
            </a:r>
            <a:r>
              <a:rPr lang="en-US" sz="4800" b="1" dirty="0" smtClean="0">
                <a:solidFill>
                  <a:schemeClr val="bg1"/>
                </a:solidFill>
              </a:rPr>
              <a:t>God is not the author of </a:t>
            </a:r>
            <a:r>
              <a:rPr lang="en-US" sz="4800" b="1" u="sng" dirty="0" smtClean="0">
                <a:solidFill>
                  <a:schemeClr val="bg1"/>
                </a:solidFill>
              </a:rPr>
              <a:t>CONFUSION</a:t>
            </a:r>
            <a:r>
              <a:rPr lang="en-US" sz="4800" b="1" dirty="0" smtClean="0">
                <a:solidFill>
                  <a:schemeClr val="bg1"/>
                </a:solidFill>
              </a:rPr>
              <a:t> according to 1 Corinthians 14:33</a:t>
            </a:r>
            <a:endParaRPr lang="en-US" sz="4800" b="1" dirty="0">
              <a:solidFill>
                <a:schemeClr val="bg1"/>
              </a:solidFill>
            </a:endParaRPr>
          </a:p>
        </p:txBody>
      </p:sp>
    </p:spTree>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 Love You Lord Christian Worship Still.jpg"/>
          <p:cNvPicPr>
            <a:picLocks noChangeAspect="1"/>
          </p:cNvPicPr>
          <p:nvPr/>
        </p:nvPicPr>
        <p:blipFill>
          <a:blip r:embed="rId2" cstate="print"/>
          <a:stretch>
            <a:fillRect/>
          </a:stretch>
        </p:blipFill>
        <p:spPr>
          <a:xfrm>
            <a:off x="0" y="0"/>
            <a:ext cx="12192000" cy="6858000"/>
          </a:xfrm>
          <a:prstGeom prst="rect">
            <a:avLst/>
          </a:prstGeom>
        </p:spPr>
      </p:pic>
      <p:sp>
        <p:nvSpPr>
          <p:cNvPr id="6" name="TextBox 5"/>
          <p:cNvSpPr txBox="1"/>
          <p:nvPr/>
        </p:nvSpPr>
        <p:spPr>
          <a:xfrm>
            <a:off x="1346201" y="348294"/>
            <a:ext cx="9321800" cy="1107996"/>
          </a:xfrm>
          <a:prstGeom prst="rect">
            <a:avLst/>
          </a:prstGeom>
          <a:noFill/>
        </p:spPr>
        <p:txBody>
          <a:bodyPr wrap="square" rtlCol="0">
            <a:spAutoFit/>
          </a:bodyPr>
          <a:lstStyle/>
          <a:p>
            <a:pPr algn="ctr"/>
            <a:r>
              <a:rPr lang="en-US" sz="6600" b="1" dirty="0" smtClean="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1 Corinthians 14:33</a:t>
            </a:r>
            <a:endParaRPr lang="en-US" sz="6600" b="1" dirty="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7" name="TextBox 6"/>
          <p:cNvSpPr txBox="1"/>
          <p:nvPr/>
        </p:nvSpPr>
        <p:spPr>
          <a:xfrm>
            <a:off x="609600" y="1701800"/>
            <a:ext cx="11014500" cy="2308324"/>
          </a:xfrm>
          <a:prstGeom prst="rect">
            <a:avLst/>
          </a:prstGeom>
          <a:noFill/>
        </p:spPr>
        <p:txBody>
          <a:bodyPr wrap="square" rtlCol="0">
            <a:spAutoFit/>
          </a:bodyPr>
          <a:lstStyle/>
          <a:p>
            <a:r>
              <a:rPr lang="en-US" sz="4800" b="1" baseline="30000" dirty="0" smtClean="0">
                <a:solidFill>
                  <a:schemeClr val="bg1"/>
                </a:solidFill>
              </a:rPr>
              <a:t>33  “</a:t>
            </a:r>
            <a:r>
              <a:rPr lang="en-US" sz="4800" b="1" dirty="0" smtClean="0">
                <a:solidFill>
                  <a:schemeClr val="bg1"/>
                </a:solidFill>
              </a:rPr>
              <a:t>For God is not </a:t>
            </a:r>
            <a:r>
              <a:rPr lang="en-US" sz="4800" b="1" i="1" dirty="0" smtClean="0">
                <a:solidFill>
                  <a:schemeClr val="bg1"/>
                </a:solidFill>
              </a:rPr>
              <a:t>the author</a:t>
            </a:r>
            <a:r>
              <a:rPr lang="en-US" sz="4800" b="1" dirty="0" smtClean="0">
                <a:solidFill>
                  <a:schemeClr val="bg1"/>
                </a:solidFill>
              </a:rPr>
              <a:t> of confusion but of peace, as in all the churches of the saints”</a:t>
            </a:r>
            <a:endParaRPr lang="en-US" sz="4400" b="1" dirty="0">
              <a:solidFill>
                <a:schemeClr val="bg1"/>
              </a:solidFill>
            </a:endParaRPr>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 Love You Lord Christian Worship Still.jpg"/>
          <p:cNvPicPr>
            <a:picLocks noChangeAspect="1"/>
          </p:cNvPicPr>
          <p:nvPr/>
        </p:nvPicPr>
        <p:blipFill>
          <a:blip r:embed="rId2" cstate="print"/>
          <a:stretch>
            <a:fillRect/>
          </a:stretch>
        </p:blipFill>
        <p:spPr>
          <a:xfrm>
            <a:off x="0" y="0"/>
            <a:ext cx="12192000" cy="6858000"/>
          </a:xfrm>
          <a:prstGeom prst="rect">
            <a:avLst/>
          </a:prstGeom>
        </p:spPr>
      </p:pic>
      <p:sp>
        <p:nvSpPr>
          <p:cNvPr id="6" name="TextBox 5"/>
          <p:cNvSpPr txBox="1"/>
          <p:nvPr/>
        </p:nvSpPr>
        <p:spPr>
          <a:xfrm>
            <a:off x="1346201" y="576894"/>
            <a:ext cx="9321800" cy="1107996"/>
          </a:xfrm>
          <a:prstGeom prst="rect">
            <a:avLst/>
          </a:prstGeom>
          <a:noFill/>
        </p:spPr>
        <p:txBody>
          <a:bodyPr wrap="square" rtlCol="0">
            <a:spAutoFit/>
          </a:bodyPr>
          <a:lstStyle/>
          <a:p>
            <a:pPr algn="ctr"/>
            <a:r>
              <a:rPr lang="en-US" sz="6600" b="1" dirty="0" smtClean="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Psalm 29:2</a:t>
            </a:r>
            <a:endParaRPr lang="en-US" sz="6600" b="1" dirty="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7" name="TextBox 6"/>
          <p:cNvSpPr txBox="1"/>
          <p:nvPr/>
        </p:nvSpPr>
        <p:spPr>
          <a:xfrm>
            <a:off x="762000" y="1905000"/>
            <a:ext cx="10887500" cy="2123658"/>
          </a:xfrm>
          <a:prstGeom prst="rect">
            <a:avLst/>
          </a:prstGeom>
          <a:noFill/>
        </p:spPr>
        <p:txBody>
          <a:bodyPr wrap="square" rtlCol="0">
            <a:spAutoFit/>
          </a:bodyPr>
          <a:lstStyle/>
          <a:p>
            <a:r>
              <a:rPr lang="en-US" sz="4400" b="1" baseline="30000" dirty="0" smtClean="0">
                <a:solidFill>
                  <a:schemeClr val="bg1"/>
                </a:solidFill>
              </a:rPr>
              <a:t>2  “</a:t>
            </a:r>
            <a:r>
              <a:rPr lang="en-US" sz="4400" b="1" dirty="0" smtClean="0">
                <a:solidFill>
                  <a:schemeClr val="bg1"/>
                </a:solidFill>
              </a:rPr>
              <a:t>Give unto the </a:t>
            </a:r>
            <a:r>
              <a:rPr lang="en-US" sz="4400" b="1" cap="small" dirty="0" smtClean="0">
                <a:solidFill>
                  <a:schemeClr val="bg1"/>
                </a:solidFill>
              </a:rPr>
              <a:t>Lord</a:t>
            </a:r>
            <a:r>
              <a:rPr lang="en-US" sz="4400" b="1" dirty="0" smtClean="0">
                <a:solidFill>
                  <a:schemeClr val="bg1"/>
                </a:solidFill>
              </a:rPr>
              <a:t> the glory due to His name;</a:t>
            </a:r>
            <a:br>
              <a:rPr lang="en-US" sz="4400" b="1" dirty="0" smtClean="0">
                <a:solidFill>
                  <a:schemeClr val="bg1"/>
                </a:solidFill>
              </a:rPr>
            </a:br>
            <a:r>
              <a:rPr lang="en-US" sz="4400" b="1" dirty="0" smtClean="0">
                <a:solidFill>
                  <a:schemeClr val="bg1"/>
                </a:solidFill>
              </a:rPr>
              <a:t>Worship the </a:t>
            </a:r>
            <a:r>
              <a:rPr lang="en-US" sz="4400" b="1" cap="small" dirty="0" smtClean="0">
                <a:solidFill>
                  <a:schemeClr val="bg1"/>
                </a:solidFill>
              </a:rPr>
              <a:t>Lord</a:t>
            </a:r>
            <a:r>
              <a:rPr lang="en-US" sz="4400" b="1" dirty="0" smtClean="0">
                <a:solidFill>
                  <a:schemeClr val="bg1"/>
                </a:solidFill>
              </a:rPr>
              <a:t> in the beauty of holiness”</a:t>
            </a:r>
            <a:endParaRPr lang="en-US" sz="4400" b="1" dirty="0">
              <a:solidFill>
                <a:schemeClr val="bg1"/>
              </a:solidFill>
            </a:endParaRPr>
          </a:p>
        </p:txBody>
      </p:sp>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 Love You Lord Christian Worship Still.jpg"/>
          <p:cNvPicPr>
            <a:picLocks noChangeAspect="1"/>
          </p:cNvPicPr>
          <p:nvPr/>
        </p:nvPicPr>
        <p:blipFill>
          <a:blip r:embed="rId2" cstate="print"/>
          <a:stretch>
            <a:fillRect/>
          </a:stretch>
        </p:blipFill>
        <p:spPr>
          <a:xfrm>
            <a:off x="0" y="0"/>
            <a:ext cx="12192000" cy="6858000"/>
          </a:xfrm>
          <a:prstGeom prst="rect">
            <a:avLst/>
          </a:prstGeom>
        </p:spPr>
      </p:pic>
      <p:sp>
        <p:nvSpPr>
          <p:cNvPr id="8" name="TextBox 7"/>
          <p:cNvSpPr txBox="1"/>
          <p:nvPr/>
        </p:nvSpPr>
        <p:spPr>
          <a:xfrm>
            <a:off x="1015846" y="1050309"/>
            <a:ext cx="10029525" cy="3539430"/>
          </a:xfrm>
          <a:prstGeom prst="rect">
            <a:avLst/>
          </a:prstGeom>
          <a:noFill/>
        </p:spPr>
        <p:txBody>
          <a:bodyPr wrap="square" rtlCol="0">
            <a:spAutoFit/>
          </a:bodyPr>
          <a:lstStyle/>
          <a:p>
            <a:pPr algn="ctr"/>
            <a:r>
              <a:rPr lang="en-US" sz="8800" b="1" dirty="0" smtClean="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EXTRA SCRIPTURES</a:t>
            </a:r>
          </a:p>
          <a:p>
            <a:pPr algn="ctr"/>
            <a:r>
              <a:rPr lang="en-US" sz="4800" b="1" dirty="0" smtClean="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(as reverse side of Sermon Notes)</a:t>
            </a:r>
            <a:endParaRPr lang="en-US" sz="8800" b="1" dirty="0" smtClean="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 Love You Lord Christian Worship Still.jpg"/>
          <p:cNvPicPr>
            <a:picLocks noChangeAspect="1"/>
          </p:cNvPicPr>
          <p:nvPr/>
        </p:nvPicPr>
        <p:blipFill>
          <a:blip r:embed="rId2" cstate="print"/>
          <a:stretch>
            <a:fillRect/>
          </a:stretch>
        </p:blipFill>
        <p:spPr>
          <a:xfrm>
            <a:off x="0" y="0"/>
            <a:ext cx="12192000" cy="6858000"/>
          </a:xfrm>
          <a:prstGeom prst="rect">
            <a:avLst/>
          </a:prstGeom>
        </p:spPr>
      </p:pic>
      <p:sp>
        <p:nvSpPr>
          <p:cNvPr id="6" name="TextBox 5"/>
          <p:cNvSpPr txBox="1"/>
          <p:nvPr/>
        </p:nvSpPr>
        <p:spPr>
          <a:xfrm>
            <a:off x="1346201" y="322894"/>
            <a:ext cx="9321800" cy="1107996"/>
          </a:xfrm>
          <a:prstGeom prst="rect">
            <a:avLst/>
          </a:prstGeom>
          <a:noFill/>
        </p:spPr>
        <p:txBody>
          <a:bodyPr wrap="square" rtlCol="0">
            <a:spAutoFit/>
          </a:bodyPr>
          <a:lstStyle/>
          <a:p>
            <a:pPr algn="ctr"/>
            <a:r>
              <a:rPr lang="en-US" sz="6600" b="1" dirty="0" smtClean="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Joshua 24:15</a:t>
            </a:r>
            <a:endParaRPr lang="en-US" sz="6600" b="1" dirty="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7" name="TextBox 6"/>
          <p:cNvSpPr txBox="1"/>
          <p:nvPr/>
        </p:nvSpPr>
        <p:spPr>
          <a:xfrm>
            <a:off x="622300" y="1270000"/>
            <a:ext cx="11014500" cy="4832092"/>
          </a:xfrm>
          <a:prstGeom prst="rect">
            <a:avLst/>
          </a:prstGeom>
          <a:noFill/>
        </p:spPr>
        <p:txBody>
          <a:bodyPr wrap="square" rtlCol="0">
            <a:spAutoFit/>
          </a:bodyPr>
          <a:lstStyle/>
          <a:p>
            <a:r>
              <a:rPr lang="en-US" sz="4400" b="1" baseline="30000" dirty="0" smtClean="0">
                <a:solidFill>
                  <a:schemeClr val="bg1"/>
                </a:solidFill>
              </a:rPr>
              <a:t>15  “</a:t>
            </a:r>
            <a:r>
              <a:rPr lang="en-US" sz="4400" b="1" dirty="0" smtClean="0">
                <a:solidFill>
                  <a:schemeClr val="bg1"/>
                </a:solidFill>
              </a:rPr>
              <a:t>And if it seems evil to you to serve the </a:t>
            </a:r>
            <a:r>
              <a:rPr lang="en-US" sz="4400" b="1" cap="small" dirty="0" smtClean="0">
                <a:solidFill>
                  <a:schemeClr val="bg1"/>
                </a:solidFill>
              </a:rPr>
              <a:t>Lord</a:t>
            </a:r>
            <a:r>
              <a:rPr lang="en-US" sz="4400" b="1" dirty="0" smtClean="0">
                <a:solidFill>
                  <a:schemeClr val="bg1"/>
                </a:solidFill>
              </a:rPr>
              <a:t>, choose for yourselves this day whom you will serve, whether the gods which your fathers served that </a:t>
            </a:r>
            <a:r>
              <a:rPr lang="en-US" sz="4400" b="1" i="1" dirty="0" smtClean="0">
                <a:solidFill>
                  <a:schemeClr val="bg1"/>
                </a:solidFill>
              </a:rPr>
              <a:t>were </a:t>
            </a:r>
            <a:r>
              <a:rPr lang="en-US" sz="4400" b="1" dirty="0" smtClean="0">
                <a:solidFill>
                  <a:schemeClr val="bg1"/>
                </a:solidFill>
              </a:rPr>
              <a:t>on the other side of the River, or the gods of the Amorites, in whose land you dwell. But as for me and my house, we will serve the </a:t>
            </a:r>
            <a:r>
              <a:rPr lang="en-US" sz="4400" b="1" cap="small" dirty="0" smtClean="0">
                <a:solidFill>
                  <a:schemeClr val="bg1"/>
                </a:solidFill>
              </a:rPr>
              <a:t>Lord</a:t>
            </a:r>
            <a:r>
              <a:rPr lang="en-US" sz="4400" b="1" dirty="0" smtClean="0">
                <a:solidFill>
                  <a:schemeClr val="bg1"/>
                </a:solidFill>
              </a:rPr>
              <a:t>.”</a:t>
            </a:r>
            <a:endParaRPr lang="en-US" sz="4400" b="1" dirty="0">
              <a:solidFill>
                <a:schemeClr val="bg1"/>
              </a:solidFill>
            </a:endParaRPr>
          </a:p>
        </p:txBody>
      </p:sp>
    </p:spTree>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 Love You Lord Christian Worship Still.jpg"/>
          <p:cNvPicPr>
            <a:picLocks noChangeAspect="1"/>
          </p:cNvPicPr>
          <p:nvPr/>
        </p:nvPicPr>
        <p:blipFill>
          <a:blip r:embed="rId2" cstate="print"/>
          <a:stretch>
            <a:fillRect/>
          </a:stretch>
        </p:blipFill>
        <p:spPr>
          <a:xfrm>
            <a:off x="0" y="0"/>
            <a:ext cx="12192000" cy="6858000"/>
          </a:xfrm>
          <a:prstGeom prst="rect">
            <a:avLst/>
          </a:prstGeom>
        </p:spPr>
      </p:pic>
      <p:sp>
        <p:nvSpPr>
          <p:cNvPr id="6" name="TextBox 5"/>
          <p:cNvSpPr txBox="1"/>
          <p:nvPr/>
        </p:nvSpPr>
        <p:spPr>
          <a:xfrm>
            <a:off x="1346201" y="170494"/>
            <a:ext cx="9321800" cy="1107996"/>
          </a:xfrm>
          <a:prstGeom prst="rect">
            <a:avLst/>
          </a:prstGeom>
          <a:noFill/>
        </p:spPr>
        <p:txBody>
          <a:bodyPr wrap="square" rtlCol="0">
            <a:spAutoFit/>
          </a:bodyPr>
          <a:lstStyle/>
          <a:p>
            <a:pPr algn="ctr"/>
            <a:r>
              <a:rPr lang="en-US" sz="6600" b="1" dirty="0" smtClean="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Acts </a:t>
            </a:r>
            <a:r>
              <a:rPr lang="en-US" sz="6600" b="1" dirty="0" smtClean="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16:25,26,27</a:t>
            </a:r>
            <a:endParaRPr lang="en-US" sz="6600" b="1" dirty="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7" name="TextBox 6"/>
          <p:cNvSpPr txBox="1"/>
          <p:nvPr/>
        </p:nvSpPr>
        <p:spPr>
          <a:xfrm>
            <a:off x="546100" y="1054100"/>
            <a:ext cx="11014500" cy="5078313"/>
          </a:xfrm>
          <a:prstGeom prst="rect">
            <a:avLst/>
          </a:prstGeom>
          <a:noFill/>
        </p:spPr>
        <p:txBody>
          <a:bodyPr wrap="square" rtlCol="0">
            <a:spAutoFit/>
          </a:bodyPr>
          <a:lstStyle/>
          <a:p>
            <a:r>
              <a:rPr lang="en-US" sz="3600" b="1" baseline="30000" dirty="0" smtClean="0">
                <a:solidFill>
                  <a:schemeClr val="bg1"/>
                </a:solidFill>
              </a:rPr>
              <a:t>25 </a:t>
            </a:r>
            <a:r>
              <a:rPr lang="en-US" sz="3600" b="1" baseline="30000" dirty="0" smtClean="0">
                <a:solidFill>
                  <a:schemeClr val="bg1"/>
                </a:solidFill>
              </a:rPr>
              <a:t> “</a:t>
            </a:r>
            <a:r>
              <a:rPr lang="en-US" sz="3600" b="1" dirty="0" smtClean="0">
                <a:solidFill>
                  <a:schemeClr val="bg1"/>
                </a:solidFill>
              </a:rPr>
              <a:t>But </a:t>
            </a:r>
            <a:r>
              <a:rPr lang="en-US" sz="3600" b="1" dirty="0" smtClean="0">
                <a:solidFill>
                  <a:schemeClr val="bg1"/>
                </a:solidFill>
              </a:rPr>
              <a:t>at midnight Paul and Silas were praying and singing hymns to God, and the prisoners were listening to them. </a:t>
            </a:r>
            <a:r>
              <a:rPr lang="en-US" sz="3600" b="1" baseline="30000" dirty="0" smtClean="0">
                <a:solidFill>
                  <a:schemeClr val="bg1"/>
                </a:solidFill>
              </a:rPr>
              <a:t>26 </a:t>
            </a:r>
            <a:r>
              <a:rPr lang="en-US" sz="3600" b="1" dirty="0" smtClean="0">
                <a:solidFill>
                  <a:schemeClr val="bg1"/>
                </a:solidFill>
              </a:rPr>
              <a:t>Suddenly there was a great earthquake, so that the foundations of the prison were shaken; and immediately all the doors were opened and everyone’s chains were loosed.</a:t>
            </a:r>
            <a:r>
              <a:rPr lang="en-US" sz="3600" b="1" baseline="30000" dirty="0" smtClean="0">
                <a:solidFill>
                  <a:schemeClr val="bg1"/>
                </a:solidFill>
              </a:rPr>
              <a:t>27 </a:t>
            </a:r>
            <a:r>
              <a:rPr lang="en-US" sz="3600" b="1" dirty="0" smtClean="0">
                <a:solidFill>
                  <a:schemeClr val="bg1"/>
                </a:solidFill>
              </a:rPr>
              <a:t>And the keeper of the prison, awaking from sleep and seeing the prison doors open, supposing the prisoners had fled, drew his sword and was about to kill </a:t>
            </a:r>
            <a:r>
              <a:rPr lang="en-US" sz="3600" b="1" dirty="0" smtClean="0">
                <a:solidFill>
                  <a:schemeClr val="bg1"/>
                </a:solidFill>
              </a:rPr>
              <a:t>himself”</a:t>
            </a:r>
            <a:r>
              <a:rPr lang="en-US" sz="3600" dirty="0" smtClean="0">
                <a:solidFill>
                  <a:schemeClr val="bg1"/>
                </a:solidFill>
              </a:rPr>
              <a:t> </a:t>
            </a:r>
          </a:p>
        </p:txBody>
      </p:sp>
    </p:spTree>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 Love You Lord Christian Worship Still.jpg"/>
          <p:cNvPicPr>
            <a:picLocks noChangeAspect="1"/>
          </p:cNvPicPr>
          <p:nvPr/>
        </p:nvPicPr>
        <p:blipFill>
          <a:blip r:embed="rId2" cstate="print"/>
          <a:stretch>
            <a:fillRect/>
          </a:stretch>
        </p:blipFill>
        <p:spPr>
          <a:xfrm>
            <a:off x="0" y="0"/>
            <a:ext cx="12192000" cy="6858000"/>
          </a:xfrm>
          <a:prstGeom prst="rect">
            <a:avLst/>
          </a:prstGeom>
        </p:spPr>
      </p:pic>
      <p:sp>
        <p:nvSpPr>
          <p:cNvPr id="6" name="TextBox 5"/>
          <p:cNvSpPr txBox="1"/>
          <p:nvPr/>
        </p:nvSpPr>
        <p:spPr>
          <a:xfrm>
            <a:off x="1358901" y="208594"/>
            <a:ext cx="9321800" cy="1107996"/>
          </a:xfrm>
          <a:prstGeom prst="rect">
            <a:avLst/>
          </a:prstGeom>
          <a:noFill/>
        </p:spPr>
        <p:txBody>
          <a:bodyPr wrap="square" rtlCol="0">
            <a:spAutoFit/>
          </a:bodyPr>
          <a:lstStyle/>
          <a:p>
            <a:pPr algn="ctr"/>
            <a:r>
              <a:rPr lang="en-US" sz="6600" b="1" dirty="0" smtClean="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Acts </a:t>
            </a:r>
            <a:r>
              <a:rPr lang="en-US" sz="6600" b="1" dirty="0" smtClean="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16:28-31</a:t>
            </a:r>
            <a:endParaRPr lang="en-US" sz="6600" b="1" dirty="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7" name="TextBox 6"/>
          <p:cNvSpPr txBox="1"/>
          <p:nvPr/>
        </p:nvSpPr>
        <p:spPr>
          <a:xfrm>
            <a:off x="635000" y="1092200"/>
            <a:ext cx="11014500" cy="5078313"/>
          </a:xfrm>
          <a:prstGeom prst="rect">
            <a:avLst/>
          </a:prstGeom>
          <a:noFill/>
        </p:spPr>
        <p:txBody>
          <a:bodyPr wrap="square" rtlCol="0">
            <a:spAutoFit/>
          </a:bodyPr>
          <a:lstStyle/>
          <a:p>
            <a:r>
              <a:rPr lang="en-US" sz="3600" b="1" dirty="0" smtClean="0">
                <a:solidFill>
                  <a:schemeClr val="bg1"/>
                </a:solidFill>
              </a:rPr>
              <a:t> </a:t>
            </a:r>
            <a:r>
              <a:rPr lang="en-US" sz="3600" b="1" baseline="30000" dirty="0" smtClean="0">
                <a:solidFill>
                  <a:schemeClr val="bg1"/>
                </a:solidFill>
              </a:rPr>
              <a:t>28 </a:t>
            </a:r>
            <a:r>
              <a:rPr lang="en-US" sz="3600" b="1" dirty="0" smtClean="0">
                <a:solidFill>
                  <a:schemeClr val="bg1"/>
                </a:solidFill>
              </a:rPr>
              <a:t>But Paul called with a loud voice, saying, “Do yourself no harm, for we are all here.”</a:t>
            </a:r>
          </a:p>
          <a:p>
            <a:r>
              <a:rPr lang="en-US" sz="3600" b="1" baseline="30000" dirty="0" smtClean="0">
                <a:solidFill>
                  <a:schemeClr val="bg1"/>
                </a:solidFill>
              </a:rPr>
              <a:t>29 </a:t>
            </a:r>
            <a:r>
              <a:rPr lang="en-US" sz="3600" b="1" dirty="0" smtClean="0">
                <a:solidFill>
                  <a:schemeClr val="bg1"/>
                </a:solidFill>
              </a:rPr>
              <a:t>Then he called for a light, ran in, and fell down trembling before Paul and Silas. </a:t>
            </a:r>
            <a:r>
              <a:rPr lang="en-US" sz="3600" b="1" baseline="30000" dirty="0" smtClean="0">
                <a:solidFill>
                  <a:schemeClr val="bg1"/>
                </a:solidFill>
              </a:rPr>
              <a:t>30 </a:t>
            </a:r>
            <a:r>
              <a:rPr lang="en-US" sz="3600" b="1" dirty="0" smtClean="0">
                <a:solidFill>
                  <a:schemeClr val="bg1"/>
                </a:solidFill>
              </a:rPr>
              <a:t>And he brought them out and said, “Sirs, what must I do to be saved?”</a:t>
            </a:r>
          </a:p>
          <a:p>
            <a:r>
              <a:rPr lang="en-US" sz="3600" b="1" baseline="30000" dirty="0" smtClean="0">
                <a:solidFill>
                  <a:schemeClr val="bg1"/>
                </a:solidFill>
              </a:rPr>
              <a:t>31 </a:t>
            </a:r>
            <a:r>
              <a:rPr lang="en-US" sz="3600" b="1" dirty="0" smtClean="0">
                <a:solidFill>
                  <a:schemeClr val="bg1"/>
                </a:solidFill>
              </a:rPr>
              <a:t>So they said, “Believe on the Lord Jesus Christ, and you will be saved, you and your household.” </a:t>
            </a:r>
            <a:r>
              <a:rPr lang="en-US" sz="3600" b="1" baseline="30000" dirty="0" smtClean="0">
                <a:solidFill>
                  <a:schemeClr val="bg1"/>
                </a:solidFill>
              </a:rPr>
              <a:t>32 </a:t>
            </a:r>
            <a:r>
              <a:rPr lang="en-US" sz="3600" b="1" dirty="0" smtClean="0">
                <a:solidFill>
                  <a:schemeClr val="bg1"/>
                </a:solidFill>
              </a:rPr>
              <a:t>Then they spoke the word of the Lord to him and to all who were in his house.</a:t>
            </a:r>
            <a:endParaRPr lang="en-US" sz="3600" b="1" dirty="0">
              <a:solidFill>
                <a:schemeClr val="bg1"/>
              </a:solidFill>
            </a:endParaRPr>
          </a:p>
        </p:txBody>
      </p:sp>
    </p:spTree>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 Love You Lord Christian Worship Still.jpg"/>
          <p:cNvPicPr>
            <a:picLocks noChangeAspect="1"/>
          </p:cNvPicPr>
          <p:nvPr/>
        </p:nvPicPr>
        <p:blipFill>
          <a:blip r:embed="rId2" cstate="print"/>
          <a:stretch>
            <a:fillRect/>
          </a:stretch>
        </p:blipFill>
        <p:spPr>
          <a:xfrm>
            <a:off x="0" y="0"/>
            <a:ext cx="12192000" cy="6858000"/>
          </a:xfrm>
          <a:prstGeom prst="rect">
            <a:avLst/>
          </a:prstGeom>
        </p:spPr>
      </p:pic>
      <p:sp>
        <p:nvSpPr>
          <p:cNvPr id="6" name="TextBox 5"/>
          <p:cNvSpPr txBox="1"/>
          <p:nvPr/>
        </p:nvSpPr>
        <p:spPr>
          <a:xfrm>
            <a:off x="1346201" y="411794"/>
            <a:ext cx="9321800" cy="1107996"/>
          </a:xfrm>
          <a:prstGeom prst="rect">
            <a:avLst/>
          </a:prstGeom>
          <a:noFill/>
        </p:spPr>
        <p:txBody>
          <a:bodyPr wrap="square" rtlCol="0">
            <a:spAutoFit/>
          </a:bodyPr>
          <a:lstStyle/>
          <a:p>
            <a:pPr algn="ctr"/>
            <a:r>
              <a:rPr lang="en-US" sz="6600" b="1" dirty="0" smtClean="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Acts </a:t>
            </a:r>
            <a:r>
              <a:rPr lang="en-US" sz="6600" b="1" dirty="0" smtClean="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16:33,34</a:t>
            </a:r>
            <a:endParaRPr lang="en-US" sz="6600" b="1" dirty="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7" name="TextBox 6"/>
          <p:cNvSpPr txBox="1"/>
          <p:nvPr/>
        </p:nvSpPr>
        <p:spPr>
          <a:xfrm>
            <a:off x="622300" y="1422400"/>
            <a:ext cx="11014500" cy="4832092"/>
          </a:xfrm>
          <a:prstGeom prst="rect">
            <a:avLst/>
          </a:prstGeom>
          <a:noFill/>
        </p:spPr>
        <p:txBody>
          <a:bodyPr wrap="square" rtlCol="0">
            <a:spAutoFit/>
          </a:bodyPr>
          <a:lstStyle/>
          <a:p>
            <a:r>
              <a:rPr lang="en-US" sz="4400" b="1" baseline="30000" dirty="0" smtClean="0">
                <a:solidFill>
                  <a:schemeClr val="bg1"/>
                </a:solidFill>
              </a:rPr>
              <a:t>33 </a:t>
            </a:r>
            <a:r>
              <a:rPr lang="en-US" sz="4400" b="1" dirty="0" smtClean="0">
                <a:solidFill>
                  <a:schemeClr val="bg1"/>
                </a:solidFill>
              </a:rPr>
              <a:t>And he took them the same hour of the night and washed </a:t>
            </a:r>
            <a:r>
              <a:rPr lang="en-US" sz="4400" b="1" i="1" dirty="0" smtClean="0">
                <a:solidFill>
                  <a:schemeClr val="bg1"/>
                </a:solidFill>
              </a:rPr>
              <a:t>their</a:t>
            </a:r>
            <a:r>
              <a:rPr lang="en-US" sz="4400" b="1" dirty="0" smtClean="0">
                <a:solidFill>
                  <a:schemeClr val="bg1"/>
                </a:solidFill>
              </a:rPr>
              <a:t> stripes. And immediately he and all his </a:t>
            </a:r>
            <a:r>
              <a:rPr lang="en-US" sz="4400" b="1" i="1" dirty="0" smtClean="0">
                <a:solidFill>
                  <a:schemeClr val="bg1"/>
                </a:solidFill>
              </a:rPr>
              <a:t>family</a:t>
            </a:r>
            <a:r>
              <a:rPr lang="en-US" sz="4400" b="1" dirty="0" smtClean="0">
                <a:solidFill>
                  <a:schemeClr val="bg1"/>
                </a:solidFill>
              </a:rPr>
              <a:t> were baptized.</a:t>
            </a:r>
            <a:r>
              <a:rPr lang="en-US" sz="4400" b="1" baseline="30000" dirty="0" smtClean="0">
                <a:solidFill>
                  <a:schemeClr val="bg1"/>
                </a:solidFill>
              </a:rPr>
              <a:t>34 </a:t>
            </a:r>
            <a:r>
              <a:rPr lang="en-US" sz="4400" b="1" dirty="0" smtClean="0">
                <a:solidFill>
                  <a:schemeClr val="bg1"/>
                </a:solidFill>
              </a:rPr>
              <a:t>Now when he had brought them into his house, he set food before them; and he rejoiced, having believed in God with all his household</a:t>
            </a:r>
            <a:endParaRPr lang="en-US" sz="4400" b="1" dirty="0">
              <a:solidFill>
                <a:schemeClr val="bg1"/>
              </a:solidFill>
            </a:endParaRPr>
          </a:p>
        </p:txBody>
      </p:sp>
    </p:spTree>
  </p:cSld>
  <p:clrMapOvr>
    <a:masterClrMapping/>
  </p:clrMapOvr>
  <p:transition spd="slow"/>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 Love You Lord Christian Worship Still.jpg"/>
          <p:cNvPicPr>
            <a:picLocks noChangeAspect="1"/>
          </p:cNvPicPr>
          <p:nvPr/>
        </p:nvPicPr>
        <p:blipFill>
          <a:blip r:embed="rId2" cstate="print"/>
          <a:stretch>
            <a:fillRect/>
          </a:stretch>
        </p:blipFill>
        <p:spPr>
          <a:xfrm>
            <a:off x="0" y="0"/>
            <a:ext cx="12192000" cy="6858000"/>
          </a:xfrm>
          <a:prstGeom prst="rect">
            <a:avLst/>
          </a:prstGeom>
        </p:spPr>
      </p:pic>
      <p:sp>
        <p:nvSpPr>
          <p:cNvPr id="6" name="TextBox 5"/>
          <p:cNvSpPr txBox="1"/>
          <p:nvPr/>
        </p:nvSpPr>
        <p:spPr>
          <a:xfrm>
            <a:off x="1346201" y="576894"/>
            <a:ext cx="9321800" cy="1107996"/>
          </a:xfrm>
          <a:prstGeom prst="rect">
            <a:avLst/>
          </a:prstGeom>
          <a:noFill/>
        </p:spPr>
        <p:txBody>
          <a:bodyPr wrap="square" rtlCol="0">
            <a:spAutoFit/>
          </a:bodyPr>
          <a:lstStyle/>
          <a:p>
            <a:pPr algn="ctr"/>
            <a:r>
              <a:rPr lang="en-US" sz="6600" b="1" dirty="0" smtClean="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Proverbs 22:6</a:t>
            </a:r>
            <a:endParaRPr lang="en-US" sz="6600" b="1" dirty="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7" name="TextBox 6"/>
          <p:cNvSpPr txBox="1"/>
          <p:nvPr/>
        </p:nvSpPr>
        <p:spPr>
          <a:xfrm>
            <a:off x="635000" y="1892300"/>
            <a:ext cx="10896600" cy="2308324"/>
          </a:xfrm>
          <a:prstGeom prst="rect">
            <a:avLst/>
          </a:prstGeom>
          <a:noFill/>
        </p:spPr>
        <p:txBody>
          <a:bodyPr wrap="square" rtlCol="0">
            <a:spAutoFit/>
          </a:bodyPr>
          <a:lstStyle/>
          <a:p>
            <a:r>
              <a:rPr lang="en-US" sz="4800" b="1" baseline="30000" dirty="0" smtClean="0">
                <a:solidFill>
                  <a:schemeClr val="bg1"/>
                </a:solidFill>
              </a:rPr>
              <a:t>6  “</a:t>
            </a:r>
            <a:r>
              <a:rPr lang="en-US" sz="4800" b="1" dirty="0" smtClean="0">
                <a:solidFill>
                  <a:schemeClr val="bg1"/>
                </a:solidFill>
              </a:rPr>
              <a:t>Train up a child in the way he should go,</a:t>
            </a:r>
            <a:br>
              <a:rPr lang="en-US" sz="4800" b="1" dirty="0" smtClean="0">
                <a:solidFill>
                  <a:schemeClr val="bg1"/>
                </a:solidFill>
              </a:rPr>
            </a:br>
            <a:r>
              <a:rPr lang="en-US" sz="4800" b="1" dirty="0" smtClean="0">
                <a:solidFill>
                  <a:schemeClr val="bg1"/>
                </a:solidFill>
              </a:rPr>
              <a:t>And when he is old he will not depart from it</a:t>
            </a:r>
            <a:r>
              <a:rPr lang="en-US" sz="4400" b="1" dirty="0" smtClean="0">
                <a:solidFill>
                  <a:schemeClr val="bg1"/>
                </a:solidFill>
              </a:rPr>
              <a:t>”</a:t>
            </a:r>
            <a:endParaRPr lang="en-US" sz="4000" b="1" u="sng" dirty="0">
              <a:solidFill>
                <a:schemeClr val="bg1"/>
              </a:solidFill>
            </a:endParaRPr>
          </a:p>
        </p:txBody>
      </p:sp>
    </p:spTree>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 Love You Lord Christian Worship Still.jpg"/>
          <p:cNvPicPr>
            <a:picLocks noChangeAspect="1"/>
          </p:cNvPicPr>
          <p:nvPr/>
        </p:nvPicPr>
        <p:blipFill>
          <a:blip r:embed="rId2" cstate="print"/>
          <a:stretch>
            <a:fillRect/>
          </a:stretch>
        </p:blipFill>
        <p:spPr>
          <a:xfrm>
            <a:off x="0" y="0"/>
            <a:ext cx="12192000" cy="6858000"/>
          </a:xfrm>
          <a:prstGeom prst="rect">
            <a:avLst/>
          </a:prstGeom>
        </p:spPr>
      </p:pic>
      <p:sp>
        <p:nvSpPr>
          <p:cNvPr id="6" name="TextBox 5"/>
          <p:cNvSpPr txBox="1"/>
          <p:nvPr/>
        </p:nvSpPr>
        <p:spPr>
          <a:xfrm>
            <a:off x="1358901" y="233994"/>
            <a:ext cx="9321800" cy="1107996"/>
          </a:xfrm>
          <a:prstGeom prst="rect">
            <a:avLst/>
          </a:prstGeom>
          <a:noFill/>
        </p:spPr>
        <p:txBody>
          <a:bodyPr wrap="square" rtlCol="0">
            <a:spAutoFit/>
          </a:bodyPr>
          <a:lstStyle/>
          <a:p>
            <a:pPr algn="ctr"/>
            <a:r>
              <a:rPr lang="en-US" sz="6600" b="1" dirty="0" smtClean="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2 Timothy 1:1-4</a:t>
            </a:r>
            <a:endParaRPr lang="en-US" sz="6600" b="1" dirty="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7" name="TextBox 6"/>
          <p:cNvSpPr txBox="1"/>
          <p:nvPr/>
        </p:nvSpPr>
        <p:spPr>
          <a:xfrm>
            <a:off x="495300" y="1143000"/>
            <a:ext cx="11154200" cy="5078313"/>
          </a:xfrm>
          <a:prstGeom prst="rect">
            <a:avLst/>
          </a:prstGeom>
          <a:noFill/>
        </p:spPr>
        <p:txBody>
          <a:bodyPr wrap="square" rtlCol="0">
            <a:spAutoFit/>
          </a:bodyPr>
          <a:lstStyle/>
          <a:p>
            <a:r>
              <a:rPr lang="en-US" sz="3600" b="1" dirty="0" smtClean="0"/>
              <a:t> </a:t>
            </a:r>
            <a:r>
              <a:rPr lang="en-US" sz="3600" b="1" dirty="0" smtClean="0">
                <a:solidFill>
                  <a:schemeClr val="bg1"/>
                </a:solidFill>
              </a:rPr>
              <a:t> </a:t>
            </a:r>
            <a:r>
              <a:rPr lang="en-US" sz="3600" b="1" dirty="0" smtClean="0">
                <a:solidFill>
                  <a:schemeClr val="bg1"/>
                </a:solidFill>
              </a:rPr>
              <a:t>“Paul</a:t>
            </a:r>
            <a:r>
              <a:rPr lang="en-US" sz="3600" b="1" dirty="0" smtClean="0">
                <a:solidFill>
                  <a:schemeClr val="bg1"/>
                </a:solidFill>
              </a:rPr>
              <a:t>, an apostle of Jesus Christ</a:t>
            </a:r>
            <a:r>
              <a:rPr lang="en-US" sz="3600" b="1" baseline="30000" dirty="0" smtClean="0">
                <a:solidFill>
                  <a:schemeClr val="bg1"/>
                </a:solidFill>
              </a:rPr>
              <a:t> </a:t>
            </a:r>
            <a:r>
              <a:rPr lang="en-US" sz="3600" b="1" dirty="0" smtClean="0">
                <a:solidFill>
                  <a:schemeClr val="bg1"/>
                </a:solidFill>
              </a:rPr>
              <a:t>by the will of God, according to the promise of life which is in Christ Jesus,</a:t>
            </a:r>
          </a:p>
          <a:p>
            <a:r>
              <a:rPr lang="en-US" sz="3600" b="1" baseline="30000" dirty="0" smtClean="0">
                <a:solidFill>
                  <a:schemeClr val="bg1"/>
                </a:solidFill>
              </a:rPr>
              <a:t>2 </a:t>
            </a:r>
            <a:r>
              <a:rPr lang="en-US" sz="3600" b="1" dirty="0" smtClean="0">
                <a:solidFill>
                  <a:schemeClr val="bg1"/>
                </a:solidFill>
              </a:rPr>
              <a:t>To Timothy, a beloved son:</a:t>
            </a:r>
          </a:p>
          <a:p>
            <a:r>
              <a:rPr lang="en-US" sz="3600" b="1" dirty="0" smtClean="0">
                <a:solidFill>
                  <a:schemeClr val="bg1"/>
                </a:solidFill>
              </a:rPr>
              <a:t>Grace, mercy, </a:t>
            </a:r>
            <a:r>
              <a:rPr lang="en-US" sz="3600" b="1" i="1" dirty="0" smtClean="0">
                <a:solidFill>
                  <a:schemeClr val="bg1"/>
                </a:solidFill>
              </a:rPr>
              <a:t>and</a:t>
            </a:r>
            <a:r>
              <a:rPr lang="en-US" sz="3600" b="1" dirty="0" smtClean="0">
                <a:solidFill>
                  <a:schemeClr val="bg1"/>
                </a:solidFill>
              </a:rPr>
              <a:t> peace from God the Father and Christ Jesus our Lord.</a:t>
            </a:r>
          </a:p>
          <a:p>
            <a:r>
              <a:rPr lang="en-US" sz="3600" b="1" baseline="30000" dirty="0" smtClean="0">
                <a:solidFill>
                  <a:schemeClr val="bg1"/>
                </a:solidFill>
              </a:rPr>
              <a:t>3 </a:t>
            </a:r>
            <a:r>
              <a:rPr lang="en-US" sz="3600" b="1" dirty="0" smtClean="0">
                <a:solidFill>
                  <a:schemeClr val="bg1"/>
                </a:solidFill>
              </a:rPr>
              <a:t>I thank God, whom I serve with a pure conscience, as </a:t>
            </a:r>
            <a:r>
              <a:rPr lang="en-US" sz="3600" b="1" i="1" dirty="0" smtClean="0">
                <a:solidFill>
                  <a:schemeClr val="bg1"/>
                </a:solidFill>
              </a:rPr>
              <a:t>my</a:t>
            </a:r>
            <a:r>
              <a:rPr lang="en-US" sz="3600" b="1" dirty="0" smtClean="0">
                <a:solidFill>
                  <a:schemeClr val="bg1"/>
                </a:solidFill>
              </a:rPr>
              <a:t> forefathers </a:t>
            </a:r>
            <a:r>
              <a:rPr lang="en-US" sz="3600" b="1" i="1" dirty="0" smtClean="0">
                <a:solidFill>
                  <a:schemeClr val="bg1"/>
                </a:solidFill>
              </a:rPr>
              <a:t>did,</a:t>
            </a:r>
            <a:r>
              <a:rPr lang="en-US" sz="3600" b="1" dirty="0" smtClean="0">
                <a:solidFill>
                  <a:schemeClr val="bg1"/>
                </a:solidFill>
              </a:rPr>
              <a:t> as without ceasing I remember you in my prayers night and day,</a:t>
            </a:r>
            <a:r>
              <a:rPr lang="en-US" sz="3600" dirty="0" smtClean="0">
                <a:solidFill>
                  <a:schemeClr val="bg1"/>
                </a:solidFill>
              </a:rPr>
              <a:t> </a:t>
            </a:r>
            <a:r>
              <a:rPr lang="en-US" sz="3600" b="1" baseline="30000" dirty="0" smtClean="0">
                <a:solidFill>
                  <a:schemeClr val="bg1"/>
                </a:solidFill>
              </a:rPr>
              <a:t> 4 </a:t>
            </a:r>
            <a:r>
              <a:rPr lang="en-US" sz="3600" b="1" dirty="0" smtClean="0">
                <a:solidFill>
                  <a:schemeClr val="bg1"/>
                </a:solidFill>
              </a:rPr>
              <a:t>greatly desiring to see you, being mindful of your tears, that I may be filled with </a:t>
            </a:r>
            <a:r>
              <a:rPr lang="en-US" sz="3600" b="1" dirty="0" smtClean="0">
                <a:solidFill>
                  <a:schemeClr val="bg1"/>
                </a:solidFill>
              </a:rPr>
              <a:t>joy”</a:t>
            </a:r>
            <a:endParaRPr lang="en-US" sz="3600" dirty="0">
              <a:solidFill>
                <a:schemeClr val="bg1"/>
              </a:solidFill>
            </a:endParaRPr>
          </a:p>
        </p:txBody>
      </p:sp>
    </p:spTree>
  </p:cSld>
  <p:clrMapOvr>
    <a:masterClrMapping/>
  </p:clrMapOvr>
  <p:transition spd="slow"/>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 Love You Lord Christian Worship Still.jpg"/>
          <p:cNvPicPr>
            <a:picLocks noChangeAspect="1"/>
          </p:cNvPicPr>
          <p:nvPr/>
        </p:nvPicPr>
        <p:blipFill>
          <a:blip r:embed="rId2" cstate="print"/>
          <a:stretch>
            <a:fillRect/>
          </a:stretch>
        </p:blipFill>
        <p:spPr>
          <a:xfrm>
            <a:off x="0" y="0"/>
            <a:ext cx="12192000" cy="6858000"/>
          </a:xfrm>
          <a:prstGeom prst="rect">
            <a:avLst/>
          </a:prstGeom>
        </p:spPr>
      </p:pic>
      <p:sp>
        <p:nvSpPr>
          <p:cNvPr id="6" name="TextBox 5"/>
          <p:cNvSpPr txBox="1"/>
          <p:nvPr/>
        </p:nvSpPr>
        <p:spPr>
          <a:xfrm>
            <a:off x="1358901" y="233994"/>
            <a:ext cx="9321800" cy="1107996"/>
          </a:xfrm>
          <a:prstGeom prst="rect">
            <a:avLst/>
          </a:prstGeom>
          <a:noFill/>
        </p:spPr>
        <p:txBody>
          <a:bodyPr wrap="square" rtlCol="0">
            <a:spAutoFit/>
          </a:bodyPr>
          <a:lstStyle/>
          <a:p>
            <a:pPr algn="ctr"/>
            <a:r>
              <a:rPr lang="en-US" sz="6600" b="1" dirty="0" smtClean="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2 Timothy 1:5-7</a:t>
            </a:r>
            <a:endParaRPr lang="en-US" sz="6600" b="1" dirty="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7" name="TextBox 6"/>
          <p:cNvSpPr txBox="1"/>
          <p:nvPr/>
        </p:nvSpPr>
        <p:spPr>
          <a:xfrm>
            <a:off x="609600" y="1270000"/>
            <a:ext cx="11014500" cy="5016758"/>
          </a:xfrm>
          <a:prstGeom prst="rect">
            <a:avLst/>
          </a:prstGeom>
          <a:noFill/>
        </p:spPr>
        <p:txBody>
          <a:bodyPr wrap="square" rtlCol="0">
            <a:spAutoFit/>
          </a:bodyPr>
          <a:lstStyle/>
          <a:p>
            <a:r>
              <a:rPr lang="en-US" sz="4000" b="1" baseline="30000" dirty="0" smtClean="0">
                <a:solidFill>
                  <a:schemeClr val="bg1"/>
                </a:solidFill>
              </a:rPr>
              <a:t>5 </a:t>
            </a:r>
            <a:r>
              <a:rPr lang="en-US" sz="4000" b="1" baseline="30000" dirty="0" smtClean="0">
                <a:solidFill>
                  <a:schemeClr val="bg1"/>
                </a:solidFill>
              </a:rPr>
              <a:t> “</a:t>
            </a:r>
            <a:r>
              <a:rPr lang="en-US" sz="4000" b="1" dirty="0" smtClean="0">
                <a:solidFill>
                  <a:schemeClr val="bg1"/>
                </a:solidFill>
              </a:rPr>
              <a:t>when </a:t>
            </a:r>
            <a:r>
              <a:rPr lang="en-US" sz="4000" b="1" dirty="0" smtClean="0">
                <a:solidFill>
                  <a:schemeClr val="bg1"/>
                </a:solidFill>
              </a:rPr>
              <a:t>I call to remembrance the genuine faith that is in you, which dwelt first in your grandmother Lois and your mother Eunice, and I am persuaded is in you also. </a:t>
            </a:r>
            <a:r>
              <a:rPr lang="en-US" sz="4000" b="1" baseline="30000" dirty="0" smtClean="0">
                <a:solidFill>
                  <a:schemeClr val="bg1"/>
                </a:solidFill>
              </a:rPr>
              <a:t>6 </a:t>
            </a:r>
            <a:r>
              <a:rPr lang="en-US" sz="4000" b="1" dirty="0" smtClean="0">
                <a:solidFill>
                  <a:schemeClr val="bg1"/>
                </a:solidFill>
              </a:rPr>
              <a:t>Therefore I remind you to stir up the gift of God which is in you through the laying on of my hands. </a:t>
            </a:r>
            <a:r>
              <a:rPr lang="en-US" sz="4000" b="1" baseline="30000" dirty="0" smtClean="0">
                <a:solidFill>
                  <a:schemeClr val="bg1"/>
                </a:solidFill>
              </a:rPr>
              <a:t>7 </a:t>
            </a:r>
            <a:r>
              <a:rPr lang="en-US" sz="4000" b="1" dirty="0" smtClean="0">
                <a:solidFill>
                  <a:schemeClr val="bg1"/>
                </a:solidFill>
              </a:rPr>
              <a:t>For God has not given us a spirit of fear, but of power and of love and of a sound mind</a:t>
            </a:r>
            <a:r>
              <a:rPr lang="en-US" sz="4000" b="1" dirty="0" smtClean="0">
                <a:solidFill>
                  <a:schemeClr val="bg1"/>
                </a:solidFill>
              </a:rPr>
              <a:t>.”</a:t>
            </a:r>
            <a:endParaRPr lang="en-US" sz="4000" b="1" dirty="0">
              <a:solidFill>
                <a:schemeClr val="bg1"/>
              </a:solidFill>
            </a:endParaRPr>
          </a:p>
        </p:txBody>
      </p:sp>
    </p:spTree>
  </p:cSld>
  <p:clrMapOvr>
    <a:masterClrMapping/>
  </p:clrMapOvr>
  <p:transition spd="slow"/>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 Love You Lord Christian Worship Still.jpg"/>
          <p:cNvPicPr>
            <a:picLocks noChangeAspect="1"/>
          </p:cNvPicPr>
          <p:nvPr/>
        </p:nvPicPr>
        <p:blipFill>
          <a:blip r:embed="rId2" cstate="print"/>
          <a:stretch>
            <a:fillRect/>
          </a:stretch>
        </p:blipFill>
        <p:spPr>
          <a:xfrm>
            <a:off x="0" y="0"/>
            <a:ext cx="12192000" cy="6858000"/>
          </a:xfrm>
          <a:prstGeom prst="rect">
            <a:avLst/>
          </a:prstGeom>
        </p:spPr>
      </p:pic>
      <p:sp>
        <p:nvSpPr>
          <p:cNvPr id="6" name="TextBox 5"/>
          <p:cNvSpPr txBox="1"/>
          <p:nvPr/>
        </p:nvSpPr>
        <p:spPr>
          <a:xfrm>
            <a:off x="1346201" y="348294"/>
            <a:ext cx="9321800" cy="1107996"/>
          </a:xfrm>
          <a:prstGeom prst="rect">
            <a:avLst/>
          </a:prstGeom>
          <a:noFill/>
        </p:spPr>
        <p:txBody>
          <a:bodyPr wrap="square" rtlCol="0">
            <a:spAutoFit/>
          </a:bodyPr>
          <a:lstStyle/>
          <a:p>
            <a:pPr algn="ctr"/>
            <a:r>
              <a:rPr lang="en-US" sz="6600" b="1" dirty="0" smtClean="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Psalm 119:97</a:t>
            </a:r>
            <a:endParaRPr lang="en-US" sz="6600" b="1" dirty="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7" name="TextBox 6"/>
          <p:cNvSpPr txBox="1"/>
          <p:nvPr/>
        </p:nvSpPr>
        <p:spPr>
          <a:xfrm>
            <a:off x="609600" y="1498600"/>
            <a:ext cx="11014500" cy="1569660"/>
          </a:xfrm>
          <a:prstGeom prst="rect">
            <a:avLst/>
          </a:prstGeom>
          <a:noFill/>
        </p:spPr>
        <p:txBody>
          <a:bodyPr wrap="square" rtlCol="0">
            <a:spAutoFit/>
          </a:bodyPr>
          <a:lstStyle/>
          <a:p>
            <a:r>
              <a:rPr lang="en-US" sz="4800" b="1" baseline="30000" dirty="0" smtClean="0">
                <a:solidFill>
                  <a:schemeClr val="bg1"/>
                </a:solidFill>
              </a:rPr>
              <a:t>97  “</a:t>
            </a:r>
            <a:r>
              <a:rPr lang="en-US" sz="4800" b="1" dirty="0" smtClean="0">
                <a:solidFill>
                  <a:schemeClr val="bg1"/>
                </a:solidFill>
              </a:rPr>
              <a:t>Oh, how I love Your law!</a:t>
            </a:r>
            <a:br>
              <a:rPr lang="en-US" sz="4800" b="1" dirty="0" smtClean="0">
                <a:solidFill>
                  <a:schemeClr val="bg1"/>
                </a:solidFill>
              </a:rPr>
            </a:br>
            <a:r>
              <a:rPr lang="en-US" sz="4800" b="1" dirty="0" smtClean="0">
                <a:solidFill>
                  <a:schemeClr val="bg1"/>
                </a:solidFill>
              </a:rPr>
              <a:t>It </a:t>
            </a:r>
            <a:r>
              <a:rPr lang="en-US" sz="4800" b="1" i="1" dirty="0" smtClean="0">
                <a:solidFill>
                  <a:schemeClr val="bg1"/>
                </a:solidFill>
              </a:rPr>
              <a:t>is</a:t>
            </a:r>
            <a:r>
              <a:rPr lang="en-US" sz="4800" b="1" dirty="0" smtClean="0">
                <a:solidFill>
                  <a:schemeClr val="bg1"/>
                </a:solidFill>
              </a:rPr>
              <a:t> my meditation all the day”</a:t>
            </a:r>
            <a:endParaRPr lang="en-US" sz="4800" b="1" dirty="0">
              <a:solidFill>
                <a:schemeClr val="bg1"/>
              </a:solidFill>
            </a:endParaRPr>
          </a:p>
        </p:txBody>
      </p:sp>
    </p:spTree>
  </p:cSld>
  <p:clrMapOvr>
    <a:masterClrMapping/>
  </p:clrMapOvr>
  <p:transition spd="slow"/>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 Love You Lord Christian Worship Still.jpg"/>
          <p:cNvPicPr>
            <a:picLocks noChangeAspect="1"/>
          </p:cNvPicPr>
          <p:nvPr/>
        </p:nvPicPr>
        <p:blipFill>
          <a:blip r:embed="rId2" cstate="print"/>
          <a:stretch>
            <a:fillRect/>
          </a:stretch>
        </p:blipFill>
        <p:spPr>
          <a:xfrm>
            <a:off x="0" y="0"/>
            <a:ext cx="12192000" cy="6858000"/>
          </a:xfrm>
          <a:prstGeom prst="rect">
            <a:avLst/>
          </a:prstGeom>
        </p:spPr>
      </p:pic>
      <p:sp>
        <p:nvSpPr>
          <p:cNvPr id="6" name="TextBox 5"/>
          <p:cNvSpPr txBox="1"/>
          <p:nvPr/>
        </p:nvSpPr>
        <p:spPr>
          <a:xfrm>
            <a:off x="1346201" y="348294"/>
            <a:ext cx="9321800" cy="1107996"/>
          </a:xfrm>
          <a:prstGeom prst="rect">
            <a:avLst/>
          </a:prstGeom>
          <a:noFill/>
        </p:spPr>
        <p:txBody>
          <a:bodyPr wrap="square" rtlCol="0">
            <a:spAutoFit/>
          </a:bodyPr>
          <a:lstStyle/>
          <a:p>
            <a:pPr algn="ctr"/>
            <a:r>
              <a:rPr lang="en-US" sz="6600" b="1" dirty="0" smtClean="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Matthew 6:5-6</a:t>
            </a:r>
            <a:endParaRPr lang="en-US" sz="6600" b="1" dirty="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7" name="TextBox 6"/>
          <p:cNvSpPr txBox="1"/>
          <p:nvPr/>
        </p:nvSpPr>
        <p:spPr>
          <a:xfrm>
            <a:off x="419100" y="1225689"/>
            <a:ext cx="11192300" cy="4524315"/>
          </a:xfrm>
          <a:prstGeom prst="rect">
            <a:avLst/>
          </a:prstGeom>
          <a:noFill/>
        </p:spPr>
        <p:txBody>
          <a:bodyPr wrap="square" rtlCol="0">
            <a:spAutoFit/>
          </a:bodyPr>
          <a:lstStyle/>
          <a:p>
            <a:r>
              <a:rPr lang="en-US" sz="3600" b="1" baseline="30000" dirty="0" smtClean="0">
                <a:solidFill>
                  <a:schemeClr val="bg1"/>
                </a:solidFill>
              </a:rPr>
              <a:t>5 </a:t>
            </a:r>
            <a:r>
              <a:rPr lang="en-US" sz="3600" b="1" dirty="0" smtClean="0">
                <a:solidFill>
                  <a:schemeClr val="bg1"/>
                </a:solidFill>
              </a:rPr>
              <a:t>“And when you pray, you shall not be like the hypocrites. For they love to pray standing in the synagogues and on the corners of the streets, that they may be seen by men. Assuredly, I say to you, they have their reward. </a:t>
            </a:r>
            <a:r>
              <a:rPr lang="en-US" sz="3600" b="1" baseline="30000" dirty="0" smtClean="0">
                <a:solidFill>
                  <a:schemeClr val="bg1"/>
                </a:solidFill>
              </a:rPr>
              <a:t>6 </a:t>
            </a:r>
            <a:r>
              <a:rPr lang="en-US" sz="3600" b="1" dirty="0" smtClean="0">
                <a:solidFill>
                  <a:schemeClr val="bg1"/>
                </a:solidFill>
              </a:rPr>
              <a:t>But you, when you pray, go into your room, and when you have shut your door, pray to your Father who </a:t>
            </a:r>
            <a:r>
              <a:rPr lang="en-US" sz="3600" b="1" i="1" dirty="0" smtClean="0">
                <a:solidFill>
                  <a:schemeClr val="bg1"/>
                </a:solidFill>
              </a:rPr>
              <a:t>is</a:t>
            </a:r>
            <a:r>
              <a:rPr lang="en-US" sz="3600" b="1" dirty="0" smtClean="0">
                <a:solidFill>
                  <a:schemeClr val="bg1"/>
                </a:solidFill>
              </a:rPr>
              <a:t> in the secret </a:t>
            </a:r>
            <a:r>
              <a:rPr lang="en-US" sz="3600" b="1" i="1" dirty="0" smtClean="0">
                <a:solidFill>
                  <a:schemeClr val="bg1"/>
                </a:solidFill>
              </a:rPr>
              <a:t>place;</a:t>
            </a:r>
            <a:r>
              <a:rPr lang="en-US" sz="3600" b="1" dirty="0" smtClean="0">
                <a:solidFill>
                  <a:schemeClr val="bg1"/>
                </a:solidFill>
              </a:rPr>
              <a:t> and your Father who sees in secret will reward you </a:t>
            </a:r>
            <a:r>
              <a:rPr lang="en-US" sz="3600" b="1" dirty="0" smtClean="0">
                <a:solidFill>
                  <a:schemeClr val="bg1"/>
                </a:solidFill>
              </a:rPr>
              <a:t>openly”</a:t>
            </a:r>
            <a:endParaRPr lang="en-US" sz="3600" b="1" dirty="0">
              <a:solidFill>
                <a:schemeClr val="bg1"/>
              </a:solidFill>
            </a:endParaRPr>
          </a:p>
        </p:txBody>
      </p:sp>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 Love You Lord Christian Worship Still.jpg"/>
          <p:cNvPicPr>
            <a:picLocks noChangeAspect="1"/>
          </p:cNvPicPr>
          <p:nvPr/>
        </p:nvPicPr>
        <p:blipFill>
          <a:blip r:embed="rId2" cstate="print"/>
          <a:stretch>
            <a:fillRect/>
          </a:stretch>
        </p:blipFill>
        <p:spPr>
          <a:xfrm>
            <a:off x="0" y="0"/>
            <a:ext cx="12192000" cy="6858000"/>
          </a:xfrm>
          <a:prstGeom prst="rect">
            <a:avLst/>
          </a:prstGeom>
        </p:spPr>
      </p:pic>
      <p:sp>
        <p:nvSpPr>
          <p:cNvPr id="3" name="TextBox 2"/>
          <p:cNvSpPr txBox="1"/>
          <p:nvPr/>
        </p:nvSpPr>
        <p:spPr>
          <a:xfrm>
            <a:off x="1130300" y="945573"/>
            <a:ext cx="10419276" cy="4524315"/>
          </a:xfrm>
          <a:prstGeom prst="rect">
            <a:avLst/>
          </a:prstGeom>
          <a:noFill/>
        </p:spPr>
        <p:txBody>
          <a:bodyPr wrap="square" rtlCol="0">
            <a:spAutoFit/>
          </a:bodyPr>
          <a:lstStyle/>
          <a:p>
            <a:r>
              <a:rPr lang="en-US" sz="7200" b="1" dirty="0" smtClean="0">
                <a:solidFill>
                  <a:schemeClr val="bg1"/>
                </a:solidFill>
              </a:rPr>
              <a:t>I.    Family Worship</a:t>
            </a:r>
            <a:endParaRPr lang="en-US" sz="7200" dirty="0" smtClean="0">
              <a:solidFill>
                <a:schemeClr val="bg1"/>
              </a:solidFill>
            </a:endParaRPr>
          </a:p>
          <a:p>
            <a:r>
              <a:rPr lang="en-US" sz="7200" b="1" dirty="0" smtClean="0">
                <a:solidFill>
                  <a:schemeClr val="bg1"/>
                </a:solidFill>
              </a:rPr>
              <a:t>II.   Personal Devotions</a:t>
            </a:r>
            <a:endParaRPr lang="en-US" sz="7200" dirty="0" smtClean="0">
              <a:solidFill>
                <a:schemeClr val="bg1"/>
              </a:solidFill>
            </a:endParaRPr>
          </a:p>
          <a:p>
            <a:r>
              <a:rPr lang="en-US" sz="7200" b="1" dirty="0" smtClean="0">
                <a:solidFill>
                  <a:schemeClr val="bg1"/>
                </a:solidFill>
              </a:rPr>
              <a:t>III.  Public Worship</a:t>
            </a:r>
            <a:endParaRPr lang="en-US" sz="7200" dirty="0" smtClean="0">
              <a:solidFill>
                <a:schemeClr val="bg1"/>
              </a:solidFill>
            </a:endParaRPr>
          </a:p>
          <a:p>
            <a:pPr algn="ctr"/>
            <a:endParaRPr lang="en-US" sz="7200" b="1" dirty="0">
              <a:solidFill>
                <a:schemeClr val="bg1"/>
              </a:solidFill>
              <a:effectLst>
                <a:outerShdw blurRad="38100" dist="38100" dir="2700000" algn="tl">
                  <a:srgbClr val="000000">
                    <a:alpha val="43137"/>
                  </a:srgbClr>
                </a:outerShdw>
              </a:effectLst>
              <a:latin typeface="AR BERKLEY" panose="02000000000000000000" pitchFamily="2" charset="0"/>
            </a:endParaRPr>
          </a:p>
        </p:txBody>
      </p:sp>
    </p:spTree>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 Love You Lord Christian Worship Still.jpg"/>
          <p:cNvPicPr>
            <a:picLocks noChangeAspect="1"/>
          </p:cNvPicPr>
          <p:nvPr/>
        </p:nvPicPr>
        <p:blipFill>
          <a:blip r:embed="rId2" cstate="print"/>
          <a:stretch>
            <a:fillRect/>
          </a:stretch>
        </p:blipFill>
        <p:spPr>
          <a:xfrm>
            <a:off x="0" y="0"/>
            <a:ext cx="12192000" cy="6858000"/>
          </a:xfrm>
          <a:prstGeom prst="rect">
            <a:avLst/>
          </a:prstGeom>
        </p:spPr>
      </p:pic>
      <p:sp>
        <p:nvSpPr>
          <p:cNvPr id="6" name="TextBox 5"/>
          <p:cNvSpPr txBox="1"/>
          <p:nvPr/>
        </p:nvSpPr>
        <p:spPr>
          <a:xfrm>
            <a:off x="1346201" y="348294"/>
            <a:ext cx="9321800" cy="1107996"/>
          </a:xfrm>
          <a:prstGeom prst="rect">
            <a:avLst/>
          </a:prstGeom>
          <a:noFill/>
        </p:spPr>
        <p:txBody>
          <a:bodyPr wrap="square" rtlCol="0">
            <a:spAutoFit/>
          </a:bodyPr>
          <a:lstStyle/>
          <a:p>
            <a:pPr algn="ctr"/>
            <a:r>
              <a:rPr lang="en-US" sz="6600" b="1" dirty="0" smtClean="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2 Timothy 2:15</a:t>
            </a:r>
            <a:endParaRPr lang="en-US" sz="6600" b="1" dirty="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7" name="TextBox 6"/>
          <p:cNvSpPr txBox="1"/>
          <p:nvPr/>
        </p:nvSpPr>
        <p:spPr>
          <a:xfrm>
            <a:off x="609600" y="1498600"/>
            <a:ext cx="11014500" cy="3046988"/>
          </a:xfrm>
          <a:prstGeom prst="rect">
            <a:avLst/>
          </a:prstGeom>
          <a:noFill/>
        </p:spPr>
        <p:txBody>
          <a:bodyPr wrap="square" rtlCol="0">
            <a:spAutoFit/>
          </a:bodyPr>
          <a:lstStyle/>
          <a:p>
            <a:r>
              <a:rPr lang="en-US" sz="4800" b="1" baseline="30000" dirty="0" smtClean="0">
                <a:solidFill>
                  <a:schemeClr val="bg1"/>
                </a:solidFill>
              </a:rPr>
              <a:t>15  “</a:t>
            </a:r>
            <a:r>
              <a:rPr lang="en-US" sz="4800" b="1" dirty="0" smtClean="0">
                <a:solidFill>
                  <a:schemeClr val="bg1"/>
                </a:solidFill>
              </a:rPr>
              <a:t>Be diligent to present yourself approved to God, a worker who does not need to be ashamed, rightly dividing the word of truth</a:t>
            </a:r>
            <a:r>
              <a:rPr lang="en-US" sz="4800" b="1" dirty="0" smtClean="0">
                <a:solidFill>
                  <a:schemeClr val="bg1"/>
                </a:solidFill>
              </a:rPr>
              <a:t>”</a:t>
            </a:r>
            <a:endParaRPr lang="en-US" sz="4000" b="1" dirty="0">
              <a:solidFill>
                <a:schemeClr val="bg1"/>
              </a:solidFill>
            </a:endParaRPr>
          </a:p>
        </p:txBody>
      </p:sp>
    </p:spTree>
  </p:cSld>
  <p:clrMapOvr>
    <a:masterClrMapping/>
  </p:clrMapOvr>
  <p:transition spd="slow"/>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 Love You Lord Christian Worship Still.jpg"/>
          <p:cNvPicPr>
            <a:picLocks noChangeAspect="1"/>
          </p:cNvPicPr>
          <p:nvPr/>
        </p:nvPicPr>
        <p:blipFill>
          <a:blip r:embed="rId2" cstate="print"/>
          <a:stretch>
            <a:fillRect/>
          </a:stretch>
        </p:blipFill>
        <p:spPr>
          <a:xfrm>
            <a:off x="0" y="0"/>
            <a:ext cx="12192000" cy="6858000"/>
          </a:xfrm>
          <a:prstGeom prst="rect">
            <a:avLst/>
          </a:prstGeom>
        </p:spPr>
      </p:pic>
      <p:sp>
        <p:nvSpPr>
          <p:cNvPr id="6" name="TextBox 5"/>
          <p:cNvSpPr txBox="1"/>
          <p:nvPr/>
        </p:nvSpPr>
        <p:spPr>
          <a:xfrm>
            <a:off x="1346201" y="348294"/>
            <a:ext cx="9321800" cy="1107996"/>
          </a:xfrm>
          <a:prstGeom prst="rect">
            <a:avLst/>
          </a:prstGeom>
          <a:noFill/>
        </p:spPr>
        <p:txBody>
          <a:bodyPr wrap="square" rtlCol="0">
            <a:spAutoFit/>
          </a:bodyPr>
          <a:lstStyle/>
          <a:p>
            <a:pPr algn="ctr"/>
            <a:r>
              <a:rPr lang="en-US" sz="6600" b="1" dirty="0" smtClean="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2 Timothy 3:16-17</a:t>
            </a:r>
            <a:endParaRPr lang="en-US" sz="6600" b="1" dirty="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7" name="TextBox 6"/>
          <p:cNvSpPr txBox="1"/>
          <p:nvPr/>
        </p:nvSpPr>
        <p:spPr>
          <a:xfrm>
            <a:off x="609600" y="1498600"/>
            <a:ext cx="11014500" cy="4524315"/>
          </a:xfrm>
          <a:prstGeom prst="rect">
            <a:avLst/>
          </a:prstGeom>
          <a:noFill/>
        </p:spPr>
        <p:txBody>
          <a:bodyPr wrap="square" rtlCol="0">
            <a:spAutoFit/>
          </a:bodyPr>
          <a:lstStyle/>
          <a:p>
            <a:r>
              <a:rPr lang="en-US" sz="4800" b="1" baseline="30000" dirty="0" smtClean="0">
                <a:solidFill>
                  <a:schemeClr val="bg1"/>
                </a:solidFill>
              </a:rPr>
              <a:t>16 </a:t>
            </a:r>
            <a:r>
              <a:rPr lang="en-US" sz="4800" b="1" dirty="0" smtClean="0">
                <a:solidFill>
                  <a:schemeClr val="bg1"/>
                </a:solidFill>
              </a:rPr>
              <a:t>All Scripture </a:t>
            </a:r>
            <a:r>
              <a:rPr lang="en-US" sz="4800" b="1" i="1" dirty="0" smtClean="0">
                <a:solidFill>
                  <a:schemeClr val="bg1"/>
                </a:solidFill>
              </a:rPr>
              <a:t>is</a:t>
            </a:r>
            <a:r>
              <a:rPr lang="en-US" sz="4800" b="1" dirty="0" smtClean="0">
                <a:solidFill>
                  <a:schemeClr val="bg1"/>
                </a:solidFill>
              </a:rPr>
              <a:t> given by inspiration of God, and </a:t>
            </a:r>
            <a:r>
              <a:rPr lang="en-US" sz="4800" b="1" i="1" dirty="0" smtClean="0">
                <a:solidFill>
                  <a:schemeClr val="bg1"/>
                </a:solidFill>
              </a:rPr>
              <a:t>is</a:t>
            </a:r>
            <a:r>
              <a:rPr lang="en-US" sz="4800" b="1" dirty="0" smtClean="0">
                <a:solidFill>
                  <a:schemeClr val="bg1"/>
                </a:solidFill>
              </a:rPr>
              <a:t> profitable for doctrine, for reproof, for correction, for instruction in righteousness, </a:t>
            </a:r>
            <a:r>
              <a:rPr lang="en-US" sz="4800" b="1" baseline="30000" dirty="0" smtClean="0">
                <a:solidFill>
                  <a:schemeClr val="bg1"/>
                </a:solidFill>
              </a:rPr>
              <a:t>17 </a:t>
            </a:r>
            <a:r>
              <a:rPr lang="en-US" sz="4800" b="1" dirty="0" smtClean="0">
                <a:solidFill>
                  <a:schemeClr val="bg1"/>
                </a:solidFill>
              </a:rPr>
              <a:t>that the man of God may be complete, thoroughly equipped for every good work.</a:t>
            </a:r>
            <a:endParaRPr lang="en-US" sz="4800" b="1" dirty="0">
              <a:solidFill>
                <a:schemeClr val="bg1"/>
              </a:solidFill>
            </a:endParaRPr>
          </a:p>
        </p:txBody>
      </p:sp>
    </p:spTree>
  </p:cSld>
  <p:clrMapOvr>
    <a:masterClrMapping/>
  </p:clrMapOvr>
  <p:transition spd="slow"/>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 Love You Lord Christian Worship Still.jpg"/>
          <p:cNvPicPr>
            <a:picLocks noChangeAspect="1"/>
          </p:cNvPicPr>
          <p:nvPr/>
        </p:nvPicPr>
        <p:blipFill>
          <a:blip r:embed="rId2" cstate="print"/>
          <a:stretch>
            <a:fillRect/>
          </a:stretch>
        </p:blipFill>
        <p:spPr>
          <a:xfrm>
            <a:off x="0" y="0"/>
            <a:ext cx="12192000" cy="6858000"/>
          </a:xfrm>
          <a:prstGeom prst="rect">
            <a:avLst/>
          </a:prstGeom>
        </p:spPr>
      </p:pic>
      <p:sp>
        <p:nvSpPr>
          <p:cNvPr id="6" name="TextBox 5"/>
          <p:cNvSpPr txBox="1"/>
          <p:nvPr/>
        </p:nvSpPr>
        <p:spPr>
          <a:xfrm>
            <a:off x="1346201" y="348294"/>
            <a:ext cx="9321800" cy="1107996"/>
          </a:xfrm>
          <a:prstGeom prst="rect">
            <a:avLst/>
          </a:prstGeom>
          <a:noFill/>
        </p:spPr>
        <p:txBody>
          <a:bodyPr wrap="square" rtlCol="0">
            <a:spAutoFit/>
          </a:bodyPr>
          <a:lstStyle/>
          <a:p>
            <a:pPr algn="ctr"/>
            <a:r>
              <a:rPr lang="en-US" sz="6600" b="1" dirty="0" smtClean="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Psalm 143:5</a:t>
            </a:r>
            <a:endParaRPr lang="en-US" sz="6600" b="1" dirty="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7" name="TextBox 6"/>
          <p:cNvSpPr txBox="1"/>
          <p:nvPr/>
        </p:nvSpPr>
        <p:spPr>
          <a:xfrm>
            <a:off x="609600" y="1498600"/>
            <a:ext cx="11014500" cy="2308324"/>
          </a:xfrm>
          <a:prstGeom prst="rect">
            <a:avLst/>
          </a:prstGeom>
          <a:noFill/>
        </p:spPr>
        <p:txBody>
          <a:bodyPr wrap="square" rtlCol="0">
            <a:spAutoFit/>
          </a:bodyPr>
          <a:lstStyle/>
          <a:p>
            <a:r>
              <a:rPr lang="en-US" sz="4800" b="1" baseline="30000" dirty="0" smtClean="0">
                <a:solidFill>
                  <a:schemeClr val="bg1"/>
                </a:solidFill>
              </a:rPr>
              <a:t>5  “</a:t>
            </a:r>
            <a:r>
              <a:rPr lang="en-US" sz="4800" b="1" dirty="0" smtClean="0">
                <a:solidFill>
                  <a:schemeClr val="bg1"/>
                </a:solidFill>
              </a:rPr>
              <a:t>I remember the days of old;</a:t>
            </a:r>
            <a:br>
              <a:rPr lang="en-US" sz="4800" b="1" dirty="0" smtClean="0">
                <a:solidFill>
                  <a:schemeClr val="bg1"/>
                </a:solidFill>
              </a:rPr>
            </a:br>
            <a:r>
              <a:rPr lang="en-US" sz="4800" b="1" dirty="0" smtClean="0">
                <a:solidFill>
                  <a:schemeClr val="bg1"/>
                </a:solidFill>
              </a:rPr>
              <a:t>I meditate on all Your works;</a:t>
            </a:r>
            <a:br>
              <a:rPr lang="en-US" sz="4800" b="1" dirty="0" smtClean="0">
                <a:solidFill>
                  <a:schemeClr val="bg1"/>
                </a:solidFill>
              </a:rPr>
            </a:br>
            <a:r>
              <a:rPr lang="en-US" sz="4800" b="1" dirty="0" smtClean="0">
                <a:solidFill>
                  <a:schemeClr val="bg1"/>
                </a:solidFill>
              </a:rPr>
              <a:t>I muse on the work of Your hands”</a:t>
            </a:r>
            <a:endParaRPr lang="en-US" sz="4000" b="1" dirty="0">
              <a:solidFill>
                <a:schemeClr val="bg1"/>
              </a:solidFill>
            </a:endParaRPr>
          </a:p>
        </p:txBody>
      </p:sp>
    </p:spTree>
  </p:cSld>
  <p:clrMapOvr>
    <a:masterClrMapping/>
  </p:clrMapOvr>
  <p:transition spd="slow"/>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 Love You Lord Christian Worship Still.jpg"/>
          <p:cNvPicPr>
            <a:picLocks noChangeAspect="1"/>
          </p:cNvPicPr>
          <p:nvPr/>
        </p:nvPicPr>
        <p:blipFill>
          <a:blip r:embed="rId2" cstate="print"/>
          <a:stretch>
            <a:fillRect/>
          </a:stretch>
        </p:blipFill>
        <p:spPr>
          <a:xfrm>
            <a:off x="0" y="0"/>
            <a:ext cx="12192000" cy="6858000"/>
          </a:xfrm>
          <a:prstGeom prst="rect">
            <a:avLst/>
          </a:prstGeom>
        </p:spPr>
      </p:pic>
      <p:sp>
        <p:nvSpPr>
          <p:cNvPr id="6" name="TextBox 5"/>
          <p:cNvSpPr txBox="1"/>
          <p:nvPr/>
        </p:nvSpPr>
        <p:spPr>
          <a:xfrm>
            <a:off x="1346201" y="221294"/>
            <a:ext cx="9321800" cy="1107996"/>
          </a:xfrm>
          <a:prstGeom prst="rect">
            <a:avLst/>
          </a:prstGeom>
          <a:noFill/>
        </p:spPr>
        <p:txBody>
          <a:bodyPr wrap="square" rtlCol="0">
            <a:spAutoFit/>
          </a:bodyPr>
          <a:lstStyle/>
          <a:p>
            <a:pPr algn="ctr"/>
            <a:r>
              <a:rPr lang="en-US" sz="6600" b="1" dirty="0" smtClean="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Matthew 6:9-11</a:t>
            </a:r>
            <a:endParaRPr lang="en-US" sz="6600" b="1" dirty="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7" name="TextBox 6"/>
          <p:cNvSpPr txBox="1"/>
          <p:nvPr/>
        </p:nvSpPr>
        <p:spPr>
          <a:xfrm>
            <a:off x="609600" y="1104900"/>
            <a:ext cx="11014500" cy="6309420"/>
          </a:xfrm>
          <a:prstGeom prst="rect">
            <a:avLst/>
          </a:prstGeom>
          <a:noFill/>
        </p:spPr>
        <p:txBody>
          <a:bodyPr wrap="square" rtlCol="0">
            <a:spAutoFit/>
          </a:bodyPr>
          <a:lstStyle/>
          <a:p>
            <a:r>
              <a:rPr lang="en-US" sz="4800" b="1" baseline="30000" dirty="0" smtClean="0">
                <a:solidFill>
                  <a:schemeClr val="bg1"/>
                </a:solidFill>
              </a:rPr>
              <a:t>9  “</a:t>
            </a:r>
            <a:r>
              <a:rPr lang="en-US" sz="4800" b="1" dirty="0" smtClean="0">
                <a:solidFill>
                  <a:schemeClr val="bg1"/>
                </a:solidFill>
              </a:rPr>
              <a:t>In this manner, therefore, pray:</a:t>
            </a:r>
          </a:p>
          <a:p>
            <a:r>
              <a:rPr lang="en-US" sz="4800" b="1" dirty="0" smtClean="0">
                <a:solidFill>
                  <a:schemeClr val="bg1"/>
                </a:solidFill>
              </a:rPr>
              <a:t>Our Father in heaven,</a:t>
            </a:r>
            <a:br>
              <a:rPr lang="en-US" sz="4800" b="1" dirty="0" smtClean="0">
                <a:solidFill>
                  <a:schemeClr val="bg1"/>
                </a:solidFill>
              </a:rPr>
            </a:br>
            <a:r>
              <a:rPr lang="en-US" sz="4800" b="1" dirty="0" smtClean="0">
                <a:solidFill>
                  <a:schemeClr val="bg1"/>
                </a:solidFill>
              </a:rPr>
              <a:t>Hallowed be Your name.</a:t>
            </a:r>
            <a:br>
              <a:rPr lang="en-US" sz="4800" b="1" dirty="0" smtClean="0">
                <a:solidFill>
                  <a:schemeClr val="bg1"/>
                </a:solidFill>
              </a:rPr>
            </a:br>
            <a:r>
              <a:rPr lang="en-US" sz="4800" b="1" baseline="30000" dirty="0" smtClean="0">
                <a:solidFill>
                  <a:schemeClr val="bg1"/>
                </a:solidFill>
              </a:rPr>
              <a:t>10 </a:t>
            </a:r>
            <a:r>
              <a:rPr lang="en-US" sz="4800" b="1" dirty="0" smtClean="0">
                <a:solidFill>
                  <a:schemeClr val="bg1"/>
                </a:solidFill>
              </a:rPr>
              <a:t>Your kingdom come.</a:t>
            </a:r>
            <a:br>
              <a:rPr lang="en-US" sz="4800" b="1" dirty="0" smtClean="0">
                <a:solidFill>
                  <a:schemeClr val="bg1"/>
                </a:solidFill>
              </a:rPr>
            </a:br>
            <a:r>
              <a:rPr lang="en-US" sz="4800" b="1" dirty="0" smtClean="0">
                <a:solidFill>
                  <a:schemeClr val="bg1"/>
                </a:solidFill>
              </a:rPr>
              <a:t>Your will be done</a:t>
            </a:r>
            <a:br>
              <a:rPr lang="en-US" sz="4800" b="1" dirty="0" smtClean="0">
                <a:solidFill>
                  <a:schemeClr val="bg1"/>
                </a:solidFill>
              </a:rPr>
            </a:br>
            <a:r>
              <a:rPr lang="en-US" sz="4800" b="1" dirty="0" smtClean="0">
                <a:solidFill>
                  <a:schemeClr val="bg1"/>
                </a:solidFill>
              </a:rPr>
              <a:t>On earth as </a:t>
            </a:r>
            <a:r>
              <a:rPr lang="en-US" sz="4800" b="1" i="1" dirty="0" smtClean="0">
                <a:solidFill>
                  <a:schemeClr val="bg1"/>
                </a:solidFill>
              </a:rPr>
              <a:t>it is</a:t>
            </a:r>
            <a:r>
              <a:rPr lang="en-US" sz="4800" b="1" dirty="0" smtClean="0">
                <a:solidFill>
                  <a:schemeClr val="bg1"/>
                </a:solidFill>
              </a:rPr>
              <a:t> in heaven.</a:t>
            </a:r>
            <a:br>
              <a:rPr lang="en-US" sz="4800" b="1" dirty="0" smtClean="0">
                <a:solidFill>
                  <a:schemeClr val="bg1"/>
                </a:solidFill>
              </a:rPr>
            </a:br>
            <a:r>
              <a:rPr lang="en-US" sz="4800" b="1" baseline="30000" dirty="0" smtClean="0">
                <a:solidFill>
                  <a:schemeClr val="bg1"/>
                </a:solidFill>
              </a:rPr>
              <a:t>11 </a:t>
            </a:r>
            <a:r>
              <a:rPr lang="en-US" sz="4800" b="1" dirty="0" smtClean="0">
                <a:solidFill>
                  <a:schemeClr val="bg1"/>
                </a:solidFill>
              </a:rPr>
              <a:t>Give us this day our daily bread”</a:t>
            </a:r>
            <a:r>
              <a:rPr lang="en-US" sz="2400" b="1" dirty="0" smtClean="0">
                <a:solidFill>
                  <a:schemeClr val="bg1"/>
                </a:solidFill>
              </a:rPr>
              <a:t/>
            </a:r>
            <a:br>
              <a:rPr lang="en-US" sz="2400" b="1" dirty="0" smtClean="0">
                <a:solidFill>
                  <a:schemeClr val="bg1"/>
                </a:solidFill>
              </a:rPr>
            </a:br>
            <a:endParaRPr lang="en-US" sz="2400" b="1" dirty="0" smtClean="0">
              <a:solidFill>
                <a:schemeClr val="bg1"/>
              </a:solidFill>
            </a:endParaRPr>
          </a:p>
          <a:p>
            <a:r>
              <a:rPr lang="en-US" sz="4400" dirty="0" smtClean="0"/>
              <a:t>.</a:t>
            </a:r>
            <a:endParaRPr lang="en-US" sz="3600" b="1" dirty="0">
              <a:solidFill>
                <a:schemeClr val="bg1"/>
              </a:solidFill>
            </a:endParaRPr>
          </a:p>
        </p:txBody>
      </p:sp>
    </p:spTree>
  </p:cSld>
  <p:clrMapOvr>
    <a:masterClrMapping/>
  </p:clrMapOvr>
  <p:transition spd="slow"/>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 Love You Lord Christian Worship Still.jpg"/>
          <p:cNvPicPr>
            <a:picLocks noChangeAspect="1"/>
          </p:cNvPicPr>
          <p:nvPr/>
        </p:nvPicPr>
        <p:blipFill>
          <a:blip r:embed="rId2" cstate="print"/>
          <a:stretch>
            <a:fillRect/>
          </a:stretch>
        </p:blipFill>
        <p:spPr>
          <a:xfrm>
            <a:off x="0" y="0"/>
            <a:ext cx="12192000" cy="6858000"/>
          </a:xfrm>
          <a:prstGeom prst="rect">
            <a:avLst/>
          </a:prstGeom>
        </p:spPr>
      </p:pic>
      <p:sp>
        <p:nvSpPr>
          <p:cNvPr id="6" name="TextBox 5"/>
          <p:cNvSpPr txBox="1"/>
          <p:nvPr/>
        </p:nvSpPr>
        <p:spPr>
          <a:xfrm>
            <a:off x="1346201" y="348294"/>
            <a:ext cx="9321800" cy="1107996"/>
          </a:xfrm>
          <a:prstGeom prst="rect">
            <a:avLst/>
          </a:prstGeom>
          <a:noFill/>
        </p:spPr>
        <p:txBody>
          <a:bodyPr wrap="square" rtlCol="0">
            <a:spAutoFit/>
          </a:bodyPr>
          <a:lstStyle/>
          <a:p>
            <a:pPr algn="ctr"/>
            <a:r>
              <a:rPr lang="en-US" sz="6600" b="1" dirty="0" smtClean="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Matthew 6:12-13</a:t>
            </a:r>
            <a:endParaRPr lang="en-US" sz="6600" b="1" dirty="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7" name="TextBox 6"/>
          <p:cNvSpPr txBox="1"/>
          <p:nvPr/>
        </p:nvSpPr>
        <p:spPr>
          <a:xfrm>
            <a:off x="609600" y="1333500"/>
            <a:ext cx="11014500" cy="5201424"/>
          </a:xfrm>
          <a:prstGeom prst="rect">
            <a:avLst/>
          </a:prstGeom>
          <a:noFill/>
        </p:spPr>
        <p:txBody>
          <a:bodyPr wrap="square" rtlCol="0">
            <a:spAutoFit/>
          </a:bodyPr>
          <a:lstStyle/>
          <a:p>
            <a:r>
              <a:rPr lang="en-US" sz="4800" b="1" baseline="30000" dirty="0" smtClean="0">
                <a:solidFill>
                  <a:schemeClr val="bg1"/>
                </a:solidFill>
              </a:rPr>
              <a:t>12 </a:t>
            </a:r>
            <a:r>
              <a:rPr lang="en-US" sz="4800" b="1" baseline="30000" dirty="0" smtClean="0">
                <a:solidFill>
                  <a:schemeClr val="bg1"/>
                </a:solidFill>
              </a:rPr>
              <a:t> “</a:t>
            </a:r>
            <a:r>
              <a:rPr lang="en-US" sz="4800" b="1" dirty="0" smtClean="0">
                <a:solidFill>
                  <a:schemeClr val="bg1"/>
                </a:solidFill>
              </a:rPr>
              <a:t>And </a:t>
            </a:r>
            <a:r>
              <a:rPr lang="en-US" sz="4800" b="1" dirty="0" smtClean="0">
                <a:solidFill>
                  <a:schemeClr val="bg1"/>
                </a:solidFill>
              </a:rPr>
              <a:t>forgive us our debts,</a:t>
            </a:r>
            <a:br>
              <a:rPr lang="en-US" sz="4800" b="1" dirty="0" smtClean="0">
                <a:solidFill>
                  <a:schemeClr val="bg1"/>
                </a:solidFill>
              </a:rPr>
            </a:br>
            <a:r>
              <a:rPr lang="en-US" sz="4800" b="1" dirty="0" smtClean="0">
                <a:solidFill>
                  <a:schemeClr val="bg1"/>
                </a:solidFill>
              </a:rPr>
              <a:t>As we forgive our debtors.</a:t>
            </a:r>
            <a:br>
              <a:rPr lang="en-US" sz="4800" b="1" dirty="0" smtClean="0">
                <a:solidFill>
                  <a:schemeClr val="bg1"/>
                </a:solidFill>
              </a:rPr>
            </a:br>
            <a:r>
              <a:rPr lang="en-US" sz="4800" b="1" baseline="30000" dirty="0" smtClean="0">
                <a:solidFill>
                  <a:schemeClr val="bg1"/>
                </a:solidFill>
              </a:rPr>
              <a:t>13 </a:t>
            </a:r>
            <a:r>
              <a:rPr lang="en-US" sz="4800" b="1" dirty="0" smtClean="0">
                <a:solidFill>
                  <a:schemeClr val="bg1"/>
                </a:solidFill>
              </a:rPr>
              <a:t>And do not lead us into temptation,</a:t>
            </a:r>
            <a:br>
              <a:rPr lang="en-US" sz="4800" b="1" dirty="0" smtClean="0">
                <a:solidFill>
                  <a:schemeClr val="bg1"/>
                </a:solidFill>
              </a:rPr>
            </a:br>
            <a:r>
              <a:rPr lang="en-US" sz="4800" b="1" dirty="0" smtClean="0">
                <a:solidFill>
                  <a:schemeClr val="bg1"/>
                </a:solidFill>
              </a:rPr>
              <a:t>But deliver us from the evil one.</a:t>
            </a:r>
            <a:br>
              <a:rPr lang="en-US" sz="4800" b="1" dirty="0" smtClean="0">
                <a:solidFill>
                  <a:schemeClr val="bg1"/>
                </a:solidFill>
              </a:rPr>
            </a:br>
            <a:r>
              <a:rPr lang="en-US" sz="4800" b="1" dirty="0" smtClean="0">
                <a:solidFill>
                  <a:schemeClr val="bg1"/>
                </a:solidFill>
              </a:rPr>
              <a:t>For Yours is the kingdom and the power and the glory forever. </a:t>
            </a:r>
            <a:r>
              <a:rPr lang="en-US" sz="4800" b="1" dirty="0" smtClean="0">
                <a:solidFill>
                  <a:schemeClr val="bg1"/>
                </a:solidFill>
              </a:rPr>
              <a:t>Amen”</a:t>
            </a:r>
            <a:endParaRPr lang="en-US" sz="4800" b="1" dirty="0" smtClean="0">
              <a:solidFill>
                <a:schemeClr val="bg1"/>
              </a:solidFill>
            </a:endParaRPr>
          </a:p>
          <a:p>
            <a:r>
              <a:rPr lang="en-US" sz="4400" dirty="0" smtClean="0"/>
              <a:t>.</a:t>
            </a:r>
            <a:endParaRPr lang="en-US" sz="3600" b="1" dirty="0">
              <a:solidFill>
                <a:schemeClr val="bg1"/>
              </a:solidFill>
            </a:endParaRPr>
          </a:p>
        </p:txBody>
      </p:sp>
    </p:spTree>
  </p:cSld>
  <p:clrMapOvr>
    <a:masterClrMapping/>
  </p:clrMapOvr>
  <p:transition spd="slow"/>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 Love You Lord Christian Worship Still.jpg"/>
          <p:cNvPicPr>
            <a:picLocks noChangeAspect="1"/>
          </p:cNvPicPr>
          <p:nvPr/>
        </p:nvPicPr>
        <p:blipFill>
          <a:blip r:embed="rId2" cstate="print"/>
          <a:stretch>
            <a:fillRect/>
          </a:stretch>
        </p:blipFill>
        <p:spPr>
          <a:xfrm>
            <a:off x="0" y="0"/>
            <a:ext cx="12192000" cy="6858000"/>
          </a:xfrm>
          <a:prstGeom prst="rect">
            <a:avLst/>
          </a:prstGeom>
        </p:spPr>
      </p:pic>
      <p:sp>
        <p:nvSpPr>
          <p:cNvPr id="6" name="TextBox 5"/>
          <p:cNvSpPr txBox="1"/>
          <p:nvPr/>
        </p:nvSpPr>
        <p:spPr>
          <a:xfrm>
            <a:off x="1346201" y="348294"/>
            <a:ext cx="9321800" cy="1107996"/>
          </a:xfrm>
          <a:prstGeom prst="rect">
            <a:avLst/>
          </a:prstGeom>
          <a:noFill/>
        </p:spPr>
        <p:txBody>
          <a:bodyPr wrap="square" rtlCol="0">
            <a:spAutoFit/>
          </a:bodyPr>
          <a:lstStyle/>
          <a:p>
            <a:pPr algn="ctr"/>
            <a:r>
              <a:rPr lang="en-US" sz="6600" b="1" dirty="0" smtClean="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Ephesians 5:19-20</a:t>
            </a:r>
            <a:endParaRPr lang="en-US" sz="6600" b="1" dirty="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7" name="TextBox 6"/>
          <p:cNvSpPr txBox="1"/>
          <p:nvPr/>
        </p:nvSpPr>
        <p:spPr>
          <a:xfrm>
            <a:off x="609600" y="1498600"/>
            <a:ext cx="11014500" cy="4524315"/>
          </a:xfrm>
          <a:prstGeom prst="rect">
            <a:avLst/>
          </a:prstGeom>
          <a:noFill/>
        </p:spPr>
        <p:txBody>
          <a:bodyPr wrap="square" rtlCol="0">
            <a:spAutoFit/>
          </a:bodyPr>
          <a:lstStyle/>
          <a:p>
            <a:r>
              <a:rPr lang="en-US" sz="4800" b="1" baseline="30000" dirty="0" smtClean="0">
                <a:solidFill>
                  <a:schemeClr val="bg1"/>
                </a:solidFill>
              </a:rPr>
              <a:t>19 </a:t>
            </a:r>
            <a:r>
              <a:rPr lang="en-US" sz="4800" b="1" baseline="30000" dirty="0" smtClean="0">
                <a:solidFill>
                  <a:schemeClr val="bg1"/>
                </a:solidFill>
              </a:rPr>
              <a:t> “</a:t>
            </a:r>
            <a:r>
              <a:rPr lang="en-US" sz="4800" b="1" dirty="0" smtClean="0">
                <a:solidFill>
                  <a:schemeClr val="bg1"/>
                </a:solidFill>
              </a:rPr>
              <a:t>speaking </a:t>
            </a:r>
            <a:r>
              <a:rPr lang="en-US" sz="4800" b="1" dirty="0" smtClean="0">
                <a:solidFill>
                  <a:schemeClr val="bg1"/>
                </a:solidFill>
              </a:rPr>
              <a:t>to one another in psalms and hymns and spiritual songs, singing and making melody in your heart to the Lord, </a:t>
            </a:r>
            <a:r>
              <a:rPr lang="en-US" sz="4800" b="1" baseline="30000" dirty="0" smtClean="0">
                <a:solidFill>
                  <a:schemeClr val="bg1"/>
                </a:solidFill>
              </a:rPr>
              <a:t>20 </a:t>
            </a:r>
            <a:r>
              <a:rPr lang="en-US" sz="4800" b="1" dirty="0" smtClean="0">
                <a:solidFill>
                  <a:schemeClr val="bg1"/>
                </a:solidFill>
              </a:rPr>
              <a:t>giving thanks always for all things to God the Father in the name of our Lord Jesus </a:t>
            </a:r>
            <a:r>
              <a:rPr lang="en-US" sz="4800" b="1" dirty="0" smtClean="0">
                <a:solidFill>
                  <a:schemeClr val="bg1"/>
                </a:solidFill>
              </a:rPr>
              <a:t>Christ”</a:t>
            </a:r>
            <a:endParaRPr lang="en-US" sz="4400" b="1" dirty="0">
              <a:solidFill>
                <a:schemeClr val="bg1"/>
              </a:solidFill>
            </a:endParaRPr>
          </a:p>
        </p:txBody>
      </p:sp>
    </p:spTree>
  </p:cSld>
  <p:clrMapOvr>
    <a:masterClrMapping/>
  </p:clrMapOvr>
  <p:transition spd="slow"/>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 Love You Lord Christian Worship Still.jpg"/>
          <p:cNvPicPr>
            <a:picLocks noChangeAspect="1"/>
          </p:cNvPicPr>
          <p:nvPr/>
        </p:nvPicPr>
        <p:blipFill>
          <a:blip r:embed="rId2" cstate="print"/>
          <a:stretch>
            <a:fillRect/>
          </a:stretch>
        </p:blipFill>
        <p:spPr>
          <a:xfrm>
            <a:off x="0" y="0"/>
            <a:ext cx="12192000" cy="6858000"/>
          </a:xfrm>
          <a:prstGeom prst="rect">
            <a:avLst/>
          </a:prstGeom>
        </p:spPr>
      </p:pic>
      <p:sp>
        <p:nvSpPr>
          <p:cNvPr id="6" name="TextBox 5"/>
          <p:cNvSpPr txBox="1"/>
          <p:nvPr/>
        </p:nvSpPr>
        <p:spPr>
          <a:xfrm>
            <a:off x="1346201" y="233994"/>
            <a:ext cx="9321800" cy="1107996"/>
          </a:xfrm>
          <a:prstGeom prst="rect">
            <a:avLst/>
          </a:prstGeom>
          <a:noFill/>
        </p:spPr>
        <p:txBody>
          <a:bodyPr wrap="square" rtlCol="0">
            <a:spAutoFit/>
          </a:bodyPr>
          <a:lstStyle/>
          <a:p>
            <a:pPr algn="ctr"/>
            <a:r>
              <a:rPr lang="en-US" sz="6600" b="1" dirty="0" smtClean="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Colossians 3:16-17</a:t>
            </a:r>
            <a:endParaRPr lang="en-US" sz="6600" b="1" dirty="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7" name="TextBox 6"/>
          <p:cNvSpPr txBox="1"/>
          <p:nvPr/>
        </p:nvSpPr>
        <p:spPr>
          <a:xfrm>
            <a:off x="609600" y="1320800"/>
            <a:ext cx="11014500" cy="4832092"/>
          </a:xfrm>
          <a:prstGeom prst="rect">
            <a:avLst/>
          </a:prstGeom>
          <a:noFill/>
        </p:spPr>
        <p:txBody>
          <a:bodyPr wrap="square" rtlCol="0">
            <a:spAutoFit/>
          </a:bodyPr>
          <a:lstStyle/>
          <a:p>
            <a:r>
              <a:rPr lang="en-US" sz="4400" b="1" baseline="30000" dirty="0" smtClean="0">
                <a:solidFill>
                  <a:schemeClr val="bg1"/>
                </a:solidFill>
              </a:rPr>
              <a:t>16  “</a:t>
            </a:r>
            <a:r>
              <a:rPr lang="en-US" sz="4400" b="1" dirty="0" smtClean="0">
                <a:solidFill>
                  <a:schemeClr val="bg1"/>
                </a:solidFill>
              </a:rPr>
              <a:t>Let the word of Christ dwell in you richly in all wisdom, teaching and admonishing one another in psalms and hymns and spiritual songs, singing with grace in your hearts to the Lord. </a:t>
            </a:r>
            <a:r>
              <a:rPr lang="en-US" sz="4400" b="1" baseline="30000" dirty="0" smtClean="0">
                <a:solidFill>
                  <a:schemeClr val="bg1"/>
                </a:solidFill>
              </a:rPr>
              <a:t>17 </a:t>
            </a:r>
            <a:r>
              <a:rPr lang="en-US" sz="4400" b="1" dirty="0" smtClean="0">
                <a:solidFill>
                  <a:schemeClr val="bg1"/>
                </a:solidFill>
              </a:rPr>
              <a:t>And whatever you do in word or deed, </a:t>
            </a:r>
            <a:r>
              <a:rPr lang="en-US" sz="4400" b="1" i="1" dirty="0" smtClean="0">
                <a:solidFill>
                  <a:schemeClr val="bg1"/>
                </a:solidFill>
              </a:rPr>
              <a:t>do</a:t>
            </a:r>
            <a:r>
              <a:rPr lang="en-US" sz="4400" b="1" dirty="0" smtClean="0">
                <a:solidFill>
                  <a:schemeClr val="bg1"/>
                </a:solidFill>
              </a:rPr>
              <a:t> all in the name of the Lord Jesus, giving thanks to God the Father through Him”</a:t>
            </a:r>
            <a:endParaRPr lang="en-US" sz="4000" b="1" dirty="0">
              <a:solidFill>
                <a:schemeClr val="bg1"/>
              </a:solidFill>
            </a:endParaRPr>
          </a:p>
        </p:txBody>
      </p:sp>
    </p:spTree>
  </p:cSld>
  <p:clrMapOvr>
    <a:masterClrMapping/>
  </p:clrMapOvr>
  <p:transition spd="slow"/>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 Love You Lord Christian Worship Still.jpg"/>
          <p:cNvPicPr>
            <a:picLocks noChangeAspect="1"/>
          </p:cNvPicPr>
          <p:nvPr/>
        </p:nvPicPr>
        <p:blipFill>
          <a:blip r:embed="rId2" cstate="print"/>
          <a:stretch>
            <a:fillRect/>
          </a:stretch>
        </p:blipFill>
        <p:spPr>
          <a:xfrm>
            <a:off x="0" y="0"/>
            <a:ext cx="12192000" cy="6858000"/>
          </a:xfrm>
          <a:prstGeom prst="rect">
            <a:avLst/>
          </a:prstGeom>
        </p:spPr>
      </p:pic>
      <p:sp>
        <p:nvSpPr>
          <p:cNvPr id="6" name="TextBox 5"/>
          <p:cNvSpPr txBox="1"/>
          <p:nvPr/>
        </p:nvSpPr>
        <p:spPr>
          <a:xfrm>
            <a:off x="1346201" y="208594"/>
            <a:ext cx="9321800" cy="1107996"/>
          </a:xfrm>
          <a:prstGeom prst="rect">
            <a:avLst/>
          </a:prstGeom>
          <a:noFill/>
        </p:spPr>
        <p:txBody>
          <a:bodyPr wrap="square" rtlCol="0">
            <a:spAutoFit/>
          </a:bodyPr>
          <a:lstStyle/>
          <a:p>
            <a:pPr algn="ctr"/>
            <a:r>
              <a:rPr lang="en-US" sz="6600" b="1" dirty="0" smtClean="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Ephesians 5:18-21</a:t>
            </a:r>
            <a:endParaRPr lang="en-US" sz="6600" b="1" dirty="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7" name="TextBox 6"/>
          <p:cNvSpPr txBox="1"/>
          <p:nvPr/>
        </p:nvSpPr>
        <p:spPr>
          <a:xfrm>
            <a:off x="622300" y="1206500"/>
            <a:ext cx="11014500" cy="5016758"/>
          </a:xfrm>
          <a:prstGeom prst="rect">
            <a:avLst/>
          </a:prstGeom>
          <a:noFill/>
        </p:spPr>
        <p:txBody>
          <a:bodyPr wrap="square" rtlCol="0">
            <a:spAutoFit/>
          </a:bodyPr>
          <a:lstStyle/>
          <a:p>
            <a:r>
              <a:rPr lang="en-US" sz="4000" b="1" baseline="30000" dirty="0" smtClean="0">
                <a:solidFill>
                  <a:schemeClr val="bg1"/>
                </a:solidFill>
              </a:rPr>
              <a:t>18 </a:t>
            </a:r>
            <a:r>
              <a:rPr lang="en-US" sz="4000" b="1" baseline="30000" dirty="0" smtClean="0">
                <a:solidFill>
                  <a:schemeClr val="bg1"/>
                </a:solidFill>
              </a:rPr>
              <a:t> “</a:t>
            </a:r>
            <a:r>
              <a:rPr lang="en-US" sz="4000" b="1" dirty="0" smtClean="0">
                <a:solidFill>
                  <a:schemeClr val="bg1"/>
                </a:solidFill>
              </a:rPr>
              <a:t>And </a:t>
            </a:r>
            <a:r>
              <a:rPr lang="en-US" sz="4000" b="1" dirty="0" smtClean="0">
                <a:solidFill>
                  <a:schemeClr val="bg1"/>
                </a:solidFill>
              </a:rPr>
              <a:t>do not be drunk with wine, in which is dissipation; but be filled with the Spirit, </a:t>
            </a:r>
            <a:r>
              <a:rPr lang="en-US" sz="4000" b="1" baseline="30000" dirty="0" smtClean="0">
                <a:solidFill>
                  <a:schemeClr val="bg1"/>
                </a:solidFill>
              </a:rPr>
              <a:t>19 </a:t>
            </a:r>
            <a:r>
              <a:rPr lang="en-US" sz="4000" b="1" dirty="0" smtClean="0">
                <a:solidFill>
                  <a:schemeClr val="bg1"/>
                </a:solidFill>
              </a:rPr>
              <a:t>speaking to one another in psalms and hymns and spiritual songs, singing and making melody in your heart to the Lord, </a:t>
            </a:r>
            <a:r>
              <a:rPr lang="en-US" sz="4000" b="1" baseline="30000" dirty="0" smtClean="0">
                <a:solidFill>
                  <a:schemeClr val="bg1"/>
                </a:solidFill>
              </a:rPr>
              <a:t>20 </a:t>
            </a:r>
            <a:r>
              <a:rPr lang="en-US" sz="4000" b="1" dirty="0" smtClean="0">
                <a:solidFill>
                  <a:schemeClr val="bg1"/>
                </a:solidFill>
              </a:rPr>
              <a:t>giving thanks always for all things to God the Father in the name of our Lord Jesus Christ,</a:t>
            </a:r>
            <a:r>
              <a:rPr lang="en-US" sz="4000" b="1" baseline="30000" dirty="0" smtClean="0">
                <a:solidFill>
                  <a:schemeClr val="bg1"/>
                </a:solidFill>
              </a:rPr>
              <a:t>21 </a:t>
            </a:r>
            <a:r>
              <a:rPr lang="en-US" sz="4000" b="1" dirty="0" smtClean="0">
                <a:solidFill>
                  <a:schemeClr val="bg1"/>
                </a:solidFill>
              </a:rPr>
              <a:t>submitting to one another in the fear of </a:t>
            </a:r>
            <a:r>
              <a:rPr lang="en-US" sz="4000" b="1" dirty="0" smtClean="0">
                <a:solidFill>
                  <a:schemeClr val="bg1"/>
                </a:solidFill>
              </a:rPr>
              <a:t>God”</a:t>
            </a:r>
            <a:endParaRPr lang="en-US" sz="3600" b="1" dirty="0">
              <a:solidFill>
                <a:schemeClr val="bg1"/>
              </a:solidFill>
            </a:endParaRPr>
          </a:p>
        </p:txBody>
      </p:sp>
    </p:spTree>
  </p:cSld>
  <p:clrMapOvr>
    <a:masterClrMapping/>
  </p:clrMapOvr>
  <p:transition spd="slow"/>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 Love You Lord Christian Worship Still.jpg"/>
          <p:cNvPicPr>
            <a:picLocks noChangeAspect="1"/>
          </p:cNvPicPr>
          <p:nvPr/>
        </p:nvPicPr>
        <p:blipFill>
          <a:blip r:embed="rId2" cstate="print"/>
          <a:stretch>
            <a:fillRect/>
          </a:stretch>
        </p:blipFill>
        <p:spPr>
          <a:xfrm>
            <a:off x="0" y="0"/>
            <a:ext cx="12192000" cy="6858000"/>
          </a:xfrm>
          <a:prstGeom prst="rect">
            <a:avLst/>
          </a:prstGeom>
        </p:spPr>
      </p:pic>
      <p:sp>
        <p:nvSpPr>
          <p:cNvPr id="6" name="TextBox 5"/>
          <p:cNvSpPr txBox="1"/>
          <p:nvPr/>
        </p:nvSpPr>
        <p:spPr>
          <a:xfrm>
            <a:off x="1346201" y="208594"/>
            <a:ext cx="9321800" cy="1107996"/>
          </a:xfrm>
          <a:prstGeom prst="rect">
            <a:avLst/>
          </a:prstGeom>
          <a:noFill/>
        </p:spPr>
        <p:txBody>
          <a:bodyPr wrap="square" rtlCol="0">
            <a:spAutoFit/>
          </a:bodyPr>
          <a:lstStyle/>
          <a:p>
            <a:pPr algn="ctr"/>
            <a:r>
              <a:rPr lang="en-US" sz="6600" b="1" dirty="0" smtClean="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Acts 17:27-28</a:t>
            </a:r>
            <a:endParaRPr lang="en-US" sz="6600" b="1" dirty="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7" name="TextBox 6"/>
          <p:cNvSpPr txBox="1"/>
          <p:nvPr/>
        </p:nvSpPr>
        <p:spPr>
          <a:xfrm>
            <a:off x="609600" y="1219200"/>
            <a:ext cx="11014500" cy="4154984"/>
          </a:xfrm>
          <a:prstGeom prst="rect">
            <a:avLst/>
          </a:prstGeom>
          <a:noFill/>
        </p:spPr>
        <p:txBody>
          <a:bodyPr wrap="square" rtlCol="0">
            <a:spAutoFit/>
          </a:bodyPr>
          <a:lstStyle/>
          <a:p>
            <a:r>
              <a:rPr lang="en-US" sz="4400" b="1" baseline="30000" dirty="0" smtClean="0">
                <a:solidFill>
                  <a:schemeClr val="bg1"/>
                </a:solidFill>
              </a:rPr>
              <a:t>27  “</a:t>
            </a:r>
            <a:r>
              <a:rPr lang="en-US" sz="4400" b="1" dirty="0" smtClean="0">
                <a:solidFill>
                  <a:schemeClr val="bg1"/>
                </a:solidFill>
              </a:rPr>
              <a:t>so that they should seek the Lord, in the hope that they might grope for Him and find Him, though He is not far from each one of us; </a:t>
            </a:r>
            <a:r>
              <a:rPr lang="en-US" sz="4400" b="1" baseline="30000" dirty="0" smtClean="0">
                <a:solidFill>
                  <a:schemeClr val="bg1"/>
                </a:solidFill>
              </a:rPr>
              <a:t>28 </a:t>
            </a:r>
            <a:r>
              <a:rPr lang="en-US" sz="4400" b="1" dirty="0" smtClean="0">
                <a:solidFill>
                  <a:schemeClr val="bg1"/>
                </a:solidFill>
              </a:rPr>
              <a:t>for in Him we live and move and have our being, as also some of your own poets have said, ‘For we are also His offspring”</a:t>
            </a:r>
            <a:endParaRPr lang="en-US" sz="4000" b="1" dirty="0">
              <a:solidFill>
                <a:schemeClr val="bg1"/>
              </a:solidFill>
            </a:endParaRPr>
          </a:p>
        </p:txBody>
      </p:sp>
    </p:spTree>
  </p:cSld>
  <p:clrMapOvr>
    <a:masterClrMapping/>
  </p:clrMapOvr>
  <p:transition spd="slow"/>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 Love You Lord Christian Worship Still.jpg"/>
          <p:cNvPicPr>
            <a:picLocks noChangeAspect="1"/>
          </p:cNvPicPr>
          <p:nvPr/>
        </p:nvPicPr>
        <p:blipFill>
          <a:blip r:embed="rId2" cstate="print"/>
          <a:stretch>
            <a:fillRect/>
          </a:stretch>
        </p:blipFill>
        <p:spPr>
          <a:xfrm>
            <a:off x="0" y="0"/>
            <a:ext cx="12192000" cy="6858000"/>
          </a:xfrm>
          <a:prstGeom prst="rect">
            <a:avLst/>
          </a:prstGeom>
        </p:spPr>
      </p:pic>
      <p:sp>
        <p:nvSpPr>
          <p:cNvPr id="6" name="TextBox 5"/>
          <p:cNvSpPr txBox="1"/>
          <p:nvPr/>
        </p:nvSpPr>
        <p:spPr>
          <a:xfrm>
            <a:off x="1346201" y="348294"/>
            <a:ext cx="9321800" cy="1107996"/>
          </a:xfrm>
          <a:prstGeom prst="rect">
            <a:avLst/>
          </a:prstGeom>
          <a:noFill/>
        </p:spPr>
        <p:txBody>
          <a:bodyPr wrap="square" rtlCol="0">
            <a:spAutoFit/>
          </a:bodyPr>
          <a:lstStyle/>
          <a:p>
            <a:pPr algn="ctr"/>
            <a:r>
              <a:rPr lang="en-US" sz="6600" b="1" dirty="0" smtClean="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Acts 8:39</a:t>
            </a:r>
            <a:endParaRPr lang="en-US" sz="6600" b="1" dirty="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7" name="TextBox 6"/>
          <p:cNvSpPr txBox="1"/>
          <p:nvPr/>
        </p:nvSpPr>
        <p:spPr>
          <a:xfrm>
            <a:off x="609600" y="1333500"/>
            <a:ext cx="11014500" cy="3046988"/>
          </a:xfrm>
          <a:prstGeom prst="rect">
            <a:avLst/>
          </a:prstGeom>
          <a:noFill/>
        </p:spPr>
        <p:txBody>
          <a:bodyPr wrap="square" rtlCol="0">
            <a:spAutoFit/>
          </a:bodyPr>
          <a:lstStyle/>
          <a:p>
            <a:r>
              <a:rPr lang="en-US" sz="4800" b="1" baseline="30000" dirty="0" smtClean="0">
                <a:solidFill>
                  <a:schemeClr val="bg1"/>
                </a:solidFill>
              </a:rPr>
              <a:t>39  “</a:t>
            </a:r>
            <a:r>
              <a:rPr lang="en-US" sz="4800" b="1" dirty="0" smtClean="0">
                <a:solidFill>
                  <a:schemeClr val="bg1"/>
                </a:solidFill>
              </a:rPr>
              <a:t>Now when they came up out of the water, the Spirit of the Lord caught Philip away, so that the eunuch saw him no more; and he went on his way rejoicing”</a:t>
            </a:r>
            <a:endParaRPr lang="en-US" sz="4400" b="1" dirty="0">
              <a:solidFill>
                <a:schemeClr val="bg1"/>
              </a:solidFill>
            </a:endParaRP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 Love You Lord Christian Worship Still.jpg"/>
          <p:cNvPicPr>
            <a:picLocks noChangeAspect="1"/>
          </p:cNvPicPr>
          <p:nvPr/>
        </p:nvPicPr>
        <p:blipFill>
          <a:blip r:embed="rId2" cstate="print"/>
          <a:stretch>
            <a:fillRect/>
          </a:stretch>
        </p:blipFill>
        <p:spPr>
          <a:xfrm>
            <a:off x="0" y="0"/>
            <a:ext cx="12395200" cy="6858000"/>
          </a:xfrm>
          <a:prstGeom prst="rect">
            <a:avLst/>
          </a:prstGeom>
        </p:spPr>
      </p:pic>
    </p:spTree>
  </p:cSld>
  <p:clrMapOvr>
    <a:masterClrMapping/>
  </p:clrMapOvr>
  <p:transition spd="slow"/>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 Love You Lord Christian Worship Still.jpg"/>
          <p:cNvPicPr>
            <a:picLocks noChangeAspect="1"/>
          </p:cNvPicPr>
          <p:nvPr/>
        </p:nvPicPr>
        <p:blipFill>
          <a:blip r:embed="rId2" cstate="print"/>
          <a:stretch>
            <a:fillRect/>
          </a:stretch>
        </p:blipFill>
        <p:spPr>
          <a:xfrm>
            <a:off x="0" y="0"/>
            <a:ext cx="12192000" cy="6858000"/>
          </a:xfrm>
          <a:prstGeom prst="rect">
            <a:avLst/>
          </a:prstGeom>
        </p:spPr>
      </p:pic>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 Love You Lord Christian Worship Still.jpg"/>
          <p:cNvPicPr>
            <a:picLocks noChangeAspect="1"/>
          </p:cNvPicPr>
          <p:nvPr/>
        </p:nvPicPr>
        <p:blipFill>
          <a:blip r:embed="rId2" cstate="print"/>
          <a:stretch>
            <a:fillRect/>
          </a:stretch>
        </p:blipFill>
        <p:spPr>
          <a:xfrm>
            <a:off x="0" y="0"/>
            <a:ext cx="12395200" cy="6858000"/>
          </a:xfrm>
          <a:prstGeom prst="rect">
            <a:avLst/>
          </a:prstGeom>
        </p:spPr>
      </p:pic>
      <p:sp>
        <p:nvSpPr>
          <p:cNvPr id="4" name="TextBox 3"/>
          <p:cNvSpPr txBox="1"/>
          <p:nvPr/>
        </p:nvSpPr>
        <p:spPr>
          <a:xfrm>
            <a:off x="902604" y="2301009"/>
            <a:ext cx="10615405" cy="2215991"/>
          </a:xfrm>
          <a:prstGeom prst="rect">
            <a:avLst/>
          </a:prstGeom>
          <a:noFill/>
        </p:spPr>
        <p:txBody>
          <a:bodyPr wrap="none" rtlCol="0">
            <a:spAutoFit/>
          </a:bodyPr>
          <a:lstStyle/>
          <a:p>
            <a:pPr algn="ctr"/>
            <a:r>
              <a:rPr lang="en-US" sz="13800" b="1" dirty="0" smtClean="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QUESTIONS</a:t>
            </a:r>
          </a:p>
        </p:txBody>
      </p: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 Love You Lord Christian Worship Still.jpg"/>
          <p:cNvPicPr>
            <a:picLocks noChangeAspect="1"/>
          </p:cNvPicPr>
          <p:nvPr/>
        </p:nvPicPr>
        <p:blipFill>
          <a:blip r:embed="rId2" cstate="print"/>
          <a:stretch>
            <a:fillRect/>
          </a:stretch>
        </p:blipFill>
        <p:spPr>
          <a:xfrm>
            <a:off x="0" y="0"/>
            <a:ext cx="12192000" cy="6858000"/>
          </a:xfrm>
          <a:prstGeom prst="rect">
            <a:avLst/>
          </a:prstGeom>
        </p:spPr>
      </p:pic>
      <p:sp>
        <p:nvSpPr>
          <p:cNvPr id="6" name="TextBox 5"/>
          <p:cNvSpPr txBox="1"/>
          <p:nvPr/>
        </p:nvSpPr>
        <p:spPr>
          <a:xfrm>
            <a:off x="1295401" y="703894"/>
            <a:ext cx="9321800" cy="1107996"/>
          </a:xfrm>
          <a:prstGeom prst="rect">
            <a:avLst/>
          </a:prstGeom>
          <a:noFill/>
        </p:spPr>
        <p:txBody>
          <a:bodyPr wrap="square" rtlCol="0">
            <a:spAutoFit/>
          </a:bodyPr>
          <a:lstStyle/>
          <a:p>
            <a:pPr algn="ctr"/>
            <a:r>
              <a:rPr lang="en-US" sz="6600" b="1" dirty="0" smtClean="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SERMON NOTES #1</a:t>
            </a:r>
            <a:endParaRPr lang="en-US" sz="6600" b="1" dirty="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7" name="TextBox 6"/>
          <p:cNvSpPr txBox="1"/>
          <p:nvPr/>
        </p:nvSpPr>
        <p:spPr>
          <a:xfrm>
            <a:off x="673099" y="1904998"/>
            <a:ext cx="10912901" cy="2400657"/>
          </a:xfrm>
          <a:prstGeom prst="rect">
            <a:avLst/>
          </a:prstGeom>
          <a:noFill/>
        </p:spPr>
        <p:txBody>
          <a:bodyPr wrap="square" rtlCol="0">
            <a:spAutoFit/>
          </a:bodyPr>
          <a:lstStyle/>
          <a:p>
            <a:r>
              <a:rPr lang="en-US" sz="5400" b="1" baseline="30000" dirty="0" smtClean="0">
                <a:solidFill>
                  <a:schemeClr val="bg1"/>
                </a:solidFill>
              </a:rPr>
              <a:t> </a:t>
            </a:r>
            <a:r>
              <a:rPr lang="en-US" sz="4800" b="1" dirty="0" smtClean="0">
                <a:solidFill>
                  <a:schemeClr val="bg1"/>
                </a:solidFill>
              </a:rPr>
              <a:t>It is vital that we function as a </a:t>
            </a:r>
            <a:r>
              <a:rPr lang="en-US" sz="4800" b="1" u="sng" dirty="0" smtClean="0">
                <a:solidFill>
                  <a:schemeClr val="bg1"/>
                </a:solidFill>
              </a:rPr>
              <a:t>FAMILY</a:t>
            </a:r>
            <a:r>
              <a:rPr lang="en-US" sz="4800" b="1" dirty="0" smtClean="0">
                <a:solidFill>
                  <a:schemeClr val="bg1"/>
                </a:solidFill>
              </a:rPr>
              <a:t> especially in </a:t>
            </a:r>
            <a:r>
              <a:rPr lang="en-US" sz="4800" b="1" u="sng" dirty="0" smtClean="0">
                <a:solidFill>
                  <a:schemeClr val="bg1"/>
                </a:solidFill>
              </a:rPr>
              <a:t>SPIRITUAL</a:t>
            </a:r>
            <a:r>
              <a:rPr lang="en-US" sz="4800" b="1" dirty="0" smtClean="0">
                <a:solidFill>
                  <a:schemeClr val="bg1"/>
                </a:solidFill>
              </a:rPr>
              <a:t> </a:t>
            </a:r>
            <a:r>
              <a:rPr lang="en-US" sz="4800" b="1" u="sng" dirty="0" smtClean="0">
                <a:solidFill>
                  <a:schemeClr val="bg1"/>
                </a:solidFill>
              </a:rPr>
              <a:t>THINGS</a:t>
            </a:r>
            <a:endParaRPr lang="en-US" sz="4800" b="1" dirty="0" smtClean="0">
              <a:solidFill>
                <a:schemeClr val="bg1"/>
              </a:solidFill>
            </a:endParaRPr>
          </a:p>
          <a:p>
            <a:pPr algn="ctr"/>
            <a:endParaRPr lang="en-US" sz="5400" b="1" u="sng" dirty="0"/>
          </a:p>
        </p:txBody>
      </p:sp>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 Love You Lord Christian Worship Still.jpg"/>
          <p:cNvPicPr>
            <a:picLocks noChangeAspect="1"/>
          </p:cNvPicPr>
          <p:nvPr/>
        </p:nvPicPr>
        <p:blipFill>
          <a:blip r:embed="rId2" cstate="print"/>
          <a:stretch>
            <a:fillRect/>
          </a:stretch>
        </p:blipFill>
        <p:spPr>
          <a:xfrm>
            <a:off x="0" y="0"/>
            <a:ext cx="12192000" cy="6858000"/>
          </a:xfrm>
          <a:prstGeom prst="rect">
            <a:avLst/>
          </a:prstGeom>
        </p:spPr>
      </p:pic>
      <p:sp>
        <p:nvSpPr>
          <p:cNvPr id="6" name="TextBox 5"/>
          <p:cNvSpPr txBox="1"/>
          <p:nvPr/>
        </p:nvSpPr>
        <p:spPr>
          <a:xfrm>
            <a:off x="1295401" y="703894"/>
            <a:ext cx="9321800" cy="1107996"/>
          </a:xfrm>
          <a:prstGeom prst="rect">
            <a:avLst/>
          </a:prstGeom>
          <a:noFill/>
        </p:spPr>
        <p:txBody>
          <a:bodyPr wrap="square" rtlCol="0">
            <a:spAutoFit/>
          </a:bodyPr>
          <a:lstStyle/>
          <a:p>
            <a:pPr algn="ctr"/>
            <a:r>
              <a:rPr lang="en-US" sz="6600" b="1" dirty="0" smtClean="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SERMON NOTES #2</a:t>
            </a:r>
            <a:endParaRPr lang="en-US" sz="6600" b="1" dirty="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7" name="TextBox 6"/>
          <p:cNvSpPr txBox="1"/>
          <p:nvPr/>
        </p:nvSpPr>
        <p:spPr>
          <a:xfrm>
            <a:off x="673099" y="1904998"/>
            <a:ext cx="10912901" cy="3139321"/>
          </a:xfrm>
          <a:prstGeom prst="rect">
            <a:avLst/>
          </a:prstGeom>
          <a:noFill/>
        </p:spPr>
        <p:txBody>
          <a:bodyPr wrap="square" rtlCol="0">
            <a:spAutoFit/>
          </a:bodyPr>
          <a:lstStyle/>
          <a:p>
            <a:r>
              <a:rPr lang="en-US" sz="5400" b="1" u="sng" baseline="30000" dirty="0" smtClean="0">
                <a:solidFill>
                  <a:schemeClr val="bg1"/>
                </a:solidFill>
              </a:rPr>
              <a:t> </a:t>
            </a:r>
            <a:r>
              <a:rPr lang="en-US" sz="4800" b="1" u="sng" dirty="0" smtClean="0">
                <a:solidFill>
                  <a:schemeClr val="bg1"/>
                </a:solidFill>
              </a:rPr>
              <a:t>JOSHUA</a:t>
            </a:r>
            <a:r>
              <a:rPr lang="en-US" sz="4800" b="1" dirty="0" smtClean="0">
                <a:solidFill>
                  <a:schemeClr val="bg1"/>
                </a:solidFill>
              </a:rPr>
              <a:t> saw division among the Israelites even though they were united in their desire to conquer the </a:t>
            </a:r>
            <a:r>
              <a:rPr lang="en-US" sz="4800" b="1" dirty="0" smtClean="0">
                <a:solidFill>
                  <a:schemeClr val="bg1"/>
                </a:solidFill>
              </a:rPr>
              <a:t>land</a:t>
            </a:r>
            <a:endParaRPr lang="en-US" sz="4800" b="1" dirty="0" smtClean="0">
              <a:solidFill>
                <a:schemeClr val="bg1"/>
              </a:solidFill>
            </a:endParaRPr>
          </a:p>
          <a:p>
            <a:pPr algn="ctr"/>
            <a:endParaRPr lang="en-US" sz="5400" b="1" u="sng" dirty="0"/>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 Love You Lord Christian Worship Still.jpg"/>
          <p:cNvPicPr>
            <a:picLocks noChangeAspect="1"/>
          </p:cNvPicPr>
          <p:nvPr/>
        </p:nvPicPr>
        <p:blipFill>
          <a:blip r:embed="rId2" cstate="print"/>
          <a:stretch>
            <a:fillRect/>
          </a:stretch>
        </p:blipFill>
        <p:spPr>
          <a:xfrm>
            <a:off x="0" y="0"/>
            <a:ext cx="12192000" cy="6858000"/>
          </a:xfrm>
          <a:prstGeom prst="rect">
            <a:avLst/>
          </a:prstGeom>
        </p:spPr>
      </p:pic>
      <p:sp>
        <p:nvSpPr>
          <p:cNvPr id="6" name="TextBox 5"/>
          <p:cNvSpPr txBox="1"/>
          <p:nvPr/>
        </p:nvSpPr>
        <p:spPr>
          <a:xfrm>
            <a:off x="1295401" y="703894"/>
            <a:ext cx="9321800" cy="1107996"/>
          </a:xfrm>
          <a:prstGeom prst="rect">
            <a:avLst/>
          </a:prstGeom>
          <a:noFill/>
        </p:spPr>
        <p:txBody>
          <a:bodyPr wrap="square" rtlCol="0">
            <a:spAutoFit/>
          </a:bodyPr>
          <a:lstStyle/>
          <a:p>
            <a:pPr algn="ctr"/>
            <a:r>
              <a:rPr lang="en-US" sz="6600" b="1" dirty="0" smtClean="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SERMON NOTES #3</a:t>
            </a:r>
            <a:endParaRPr lang="en-US" sz="6600" b="1" dirty="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7" name="TextBox 6"/>
          <p:cNvSpPr txBox="1"/>
          <p:nvPr/>
        </p:nvSpPr>
        <p:spPr>
          <a:xfrm>
            <a:off x="673099" y="1904998"/>
            <a:ext cx="10912901" cy="3877985"/>
          </a:xfrm>
          <a:prstGeom prst="rect">
            <a:avLst/>
          </a:prstGeom>
          <a:noFill/>
        </p:spPr>
        <p:txBody>
          <a:bodyPr wrap="square" rtlCol="0">
            <a:spAutoFit/>
          </a:bodyPr>
          <a:lstStyle/>
          <a:p>
            <a:r>
              <a:rPr lang="en-US" sz="4800" b="1" dirty="0" smtClean="0">
                <a:solidFill>
                  <a:schemeClr val="bg1"/>
                </a:solidFill>
              </a:rPr>
              <a:t>Scripture references used to encourage family worship:  </a:t>
            </a:r>
          </a:p>
          <a:p>
            <a:r>
              <a:rPr lang="en-US" sz="4800" b="1" dirty="0" smtClean="0">
                <a:solidFill>
                  <a:schemeClr val="bg1"/>
                </a:solidFill>
              </a:rPr>
              <a:t>Deuteronomy 6:7 </a:t>
            </a:r>
          </a:p>
          <a:p>
            <a:r>
              <a:rPr lang="en-US" sz="4800" b="1" dirty="0" smtClean="0">
                <a:solidFill>
                  <a:schemeClr val="bg1"/>
                </a:solidFill>
              </a:rPr>
              <a:t>Ephesians 6:4</a:t>
            </a:r>
          </a:p>
          <a:p>
            <a:pPr algn="ctr"/>
            <a:endParaRPr lang="en-US" sz="5400" b="1" u="sng" dirty="0"/>
          </a:p>
        </p:txBody>
      </p:sp>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 Love You Lord Christian Worship Still.jpg"/>
          <p:cNvPicPr>
            <a:picLocks noChangeAspect="1"/>
          </p:cNvPicPr>
          <p:nvPr/>
        </p:nvPicPr>
        <p:blipFill>
          <a:blip r:embed="rId2" cstate="print"/>
          <a:stretch>
            <a:fillRect/>
          </a:stretch>
        </p:blipFill>
        <p:spPr>
          <a:xfrm>
            <a:off x="0" y="0"/>
            <a:ext cx="12192000" cy="6858000"/>
          </a:xfrm>
          <a:prstGeom prst="rect">
            <a:avLst/>
          </a:prstGeom>
        </p:spPr>
      </p:pic>
      <p:sp>
        <p:nvSpPr>
          <p:cNvPr id="6" name="TextBox 5"/>
          <p:cNvSpPr txBox="1"/>
          <p:nvPr/>
        </p:nvSpPr>
        <p:spPr>
          <a:xfrm>
            <a:off x="1346201" y="576894"/>
            <a:ext cx="9321800" cy="1107996"/>
          </a:xfrm>
          <a:prstGeom prst="rect">
            <a:avLst/>
          </a:prstGeom>
          <a:noFill/>
        </p:spPr>
        <p:txBody>
          <a:bodyPr wrap="square" rtlCol="0">
            <a:spAutoFit/>
          </a:bodyPr>
          <a:lstStyle/>
          <a:p>
            <a:pPr algn="ctr"/>
            <a:r>
              <a:rPr lang="en-US" sz="6600" b="1" dirty="0" smtClean="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Deuteronomy 6:7</a:t>
            </a:r>
            <a:endParaRPr lang="en-US" sz="6600" b="1" dirty="0">
              <a:solidFill>
                <a:schemeClr val="bg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7" name="TextBox 6"/>
          <p:cNvSpPr txBox="1"/>
          <p:nvPr/>
        </p:nvSpPr>
        <p:spPr>
          <a:xfrm>
            <a:off x="635000" y="1892300"/>
            <a:ext cx="11014500" cy="3785652"/>
          </a:xfrm>
          <a:prstGeom prst="rect">
            <a:avLst/>
          </a:prstGeom>
          <a:noFill/>
        </p:spPr>
        <p:txBody>
          <a:bodyPr wrap="square" rtlCol="0">
            <a:spAutoFit/>
          </a:bodyPr>
          <a:lstStyle/>
          <a:p>
            <a:r>
              <a:rPr lang="en-US" sz="4800" b="1" baseline="30000" dirty="0" smtClean="0">
                <a:solidFill>
                  <a:schemeClr val="bg1"/>
                </a:solidFill>
              </a:rPr>
              <a:t>7  “</a:t>
            </a:r>
            <a:r>
              <a:rPr lang="en-US" sz="4800" b="1" dirty="0" smtClean="0">
                <a:solidFill>
                  <a:schemeClr val="bg1"/>
                </a:solidFill>
              </a:rPr>
              <a:t>You shall teach them diligently to your children, and shall talk of them when you sit in your house, when you walk by the way, when you lie down, and when you rise up”</a:t>
            </a:r>
            <a:endParaRPr lang="en-US" sz="4400" b="1" u="sng" dirty="0">
              <a:solidFill>
                <a:schemeClr val="bg1"/>
              </a:solidFill>
            </a:endParaRPr>
          </a:p>
        </p:txBody>
      </p:sp>
    </p:spTree>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1757</TotalTime>
  <Words>279</Words>
  <Application>Microsoft Office PowerPoint</Application>
  <PresentationFormat>Custom</PresentationFormat>
  <Paragraphs>93</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1_Office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Gail</cp:lastModifiedBy>
  <cp:revision>163</cp:revision>
  <dcterms:created xsi:type="dcterms:W3CDTF">2015-05-22T23:05:41Z</dcterms:created>
  <dcterms:modified xsi:type="dcterms:W3CDTF">2015-07-16T16:19:25Z</dcterms:modified>
</cp:coreProperties>
</file>