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523" r:id="rId2"/>
    <p:sldId id="536" r:id="rId3"/>
    <p:sldId id="537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40" r:id="rId16"/>
    <p:sldId id="538" r:id="rId17"/>
    <p:sldId id="541" r:id="rId18"/>
    <p:sldId id="542" r:id="rId19"/>
    <p:sldId id="543" r:id="rId20"/>
    <p:sldId id="544" r:id="rId21"/>
    <p:sldId id="545" r:id="rId22"/>
    <p:sldId id="551" r:id="rId23"/>
    <p:sldId id="552" r:id="rId24"/>
    <p:sldId id="546" r:id="rId25"/>
    <p:sldId id="55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00"/>
    <a:srgbClr val="009900"/>
    <a:srgbClr val="81AAB3"/>
    <a:srgbClr val="B6D5D5"/>
    <a:srgbClr val="82B8C0"/>
    <a:srgbClr val="F0F5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6397" autoAdjust="0"/>
    <p:restoredTop sz="94660" autoAdjust="0"/>
  </p:normalViewPr>
  <p:slideViewPr>
    <p:cSldViewPr snapToGrid="0" showGuides="1">
      <p:cViewPr>
        <p:scale>
          <a:sx n="75" d="100"/>
          <a:sy n="75" d="100"/>
        </p:scale>
        <p:origin x="-6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738260"/>
      </p:ext>
    </p:extLst>
  </p:cSld>
  <p:clrMapOvr>
    <a:masterClrMapping/>
  </p:clrMapOvr>
  <p:transition advClick="0" advTm="86399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6"/>
            <a:ext cx="9810750" cy="33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0"/>
            <a:ext cx="9810750" cy="34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432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advClick="0" advTm="86399000"/>
  <p:txStyles>
    <p:titleStyle>
      <a:lvl1pPr algn="ctr" rtl="0" fontAlgn="base">
        <a:spcBef>
          <a:spcPct val="0"/>
        </a:spcBef>
        <a:spcAft>
          <a:spcPct val="0"/>
        </a:spcAft>
        <a:defRPr sz="5906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1" y="843996"/>
            <a:ext cx="916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It’s Not How Many</a:t>
            </a:r>
          </a:p>
          <a:p>
            <a:pPr algn="ctr"/>
            <a:r>
              <a:rPr lang="en-US" sz="7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But What Kind</a:t>
            </a:r>
            <a:endParaRPr lang="en-US" sz="7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500" y="6045200"/>
            <a:ext cx="494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Sunday, August </a:t>
            </a:r>
            <a:r>
              <a:rPr lang="en-US" sz="3200" b="1" dirty="0" smtClean="0"/>
              <a:t>23</a:t>
            </a:r>
            <a:r>
              <a:rPr lang="en-US" sz="3200" b="1" dirty="0" smtClean="0"/>
              <a:t>, </a:t>
            </a:r>
            <a:r>
              <a:rPr lang="en-US" sz="3200" b="1" dirty="0" smtClean="0"/>
              <a:t>2015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13700" y="6045200"/>
            <a:ext cx="376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Wayne </a:t>
            </a:r>
            <a:r>
              <a:rPr lang="en-US" sz="3200" b="1" dirty="0" err="1" smtClean="0"/>
              <a:t>Hartsgrove</a:t>
            </a:r>
            <a:endParaRPr lang="en-US" sz="3200" b="1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1079500"/>
            <a:ext cx="858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6. </a:t>
            </a:r>
            <a:r>
              <a:rPr lang="en-US" sz="4400" dirty="0" smtClean="0"/>
              <a:t>300 of the men drank the water by </a:t>
            </a:r>
            <a:r>
              <a:rPr lang="en-US" sz="4400" u="sng" dirty="0" smtClean="0"/>
              <a:t>LAPPING IT LIKE A DOG</a:t>
            </a:r>
            <a:r>
              <a:rPr lang="en-US" sz="4400" dirty="0" smtClean="0"/>
              <a:t>.</a:t>
            </a:r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9271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7. </a:t>
            </a:r>
            <a:r>
              <a:rPr lang="en-US" sz="4400" dirty="0" smtClean="0"/>
              <a:t>Gideon’s army of 300 men was facing 135,000 </a:t>
            </a:r>
            <a:r>
              <a:rPr lang="en-US" sz="4400" dirty="0" err="1" smtClean="0"/>
              <a:t>Midianites</a:t>
            </a:r>
            <a:r>
              <a:rPr lang="en-US" sz="4400" dirty="0" smtClean="0"/>
              <a:t>; they were outnumbered by a ratio of </a:t>
            </a:r>
            <a:r>
              <a:rPr lang="en-US" sz="4400" u="sng" dirty="0" smtClean="0"/>
              <a:t>450-1</a:t>
            </a:r>
            <a:r>
              <a:rPr lang="en-US" sz="4400" dirty="0" smtClean="0"/>
              <a:t>.</a:t>
            </a:r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1079500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8. </a:t>
            </a:r>
            <a:r>
              <a:rPr lang="en-US" sz="4400" dirty="0" smtClean="0"/>
              <a:t>How many men laid down their weapons and buried their faces in the water? </a:t>
            </a:r>
            <a:r>
              <a:rPr lang="en-US" sz="4400" u="sng" dirty="0" smtClean="0"/>
              <a:t>9,700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7400" y="1066800"/>
            <a:ext cx="8343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9</a:t>
            </a:r>
            <a:r>
              <a:rPr lang="en-US" sz="4400" dirty="0" smtClean="0"/>
              <a:t>. </a:t>
            </a:r>
            <a:r>
              <a:rPr lang="en-US" sz="4400" dirty="0" smtClean="0"/>
              <a:t>Maintaining constant vigilance as soldiers of the Lord in battle </a:t>
            </a:r>
            <a:r>
              <a:rPr lang="en-US" sz="4400" dirty="0" smtClean="0"/>
              <a:t>demands </a:t>
            </a:r>
            <a:r>
              <a:rPr lang="en-US" sz="4400" u="sng" dirty="0" smtClean="0"/>
              <a:t>PERSONAL</a:t>
            </a:r>
            <a:r>
              <a:rPr lang="en-US" sz="4400" dirty="0" smtClean="0"/>
              <a:t> </a:t>
            </a:r>
            <a:r>
              <a:rPr lang="en-US" sz="4400" u="sng" dirty="0" smtClean="0"/>
              <a:t>DISCIPLINE</a:t>
            </a:r>
            <a:r>
              <a:rPr lang="en-US" sz="4400" dirty="0" smtClean="0"/>
              <a:t> in </a:t>
            </a:r>
            <a:r>
              <a:rPr lang="en-US" sz="4400" dirty="0" smtClean="0"/>
              <a:t>every situation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1473200"/>
            <a:ext cx="8191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10. </a:t>
            </a:r>
            <a:r>
              <a:rPr lang="en-US" sz="4400" dirty="0" smtClean="0"/>
              <a:t>Ultimately, only </a:t>
            </a:r>
            <a:r>
              <a:rPr lang="en-US" sz="4400" u="sng" dirty="0" smtClean="0"/>
              <a:t>ONE</a:t>
            </a:r>
            <a:r>
              <a:rPr lang="en-US" sz="4400" dirty="0" smtClean="0"/>
              <a:t> </a:t>
            </a:r>
            <a:r>
              <a:rPr lang="en-US" sz="4400" dirty="0" smtClean="0"/>
              <a:t>soldier out of </a:t>
            </a:r>
            <a:r>
              <a:rPr lang="en-US" sz="4400" u="sng" dirty="0" smtClean="0"/>
              <a:t>ONE </a:t>
            </a:r>
            <a:r>
              <a:rPr lang="en-US" sz="4400" dirty="0" smtClean="0"/>
              <a:t> </a:t>
            </a:r>
            <a:r>
              <a:rPr lang="en-US" sz="4400" u="sng" dirty="0" smtClean="0"/>
              <a:t>HUNDRED</a:t>
            </a:r>
            <a:r>
              <a:rPr lang="en-US" sz="4400" dirty="0" smtClean="0"/>
              <a:t>   qualified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8901" y="2301009"/>
            <a:ext cx="8162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Scriptures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803400"/>
            <a:ext cx="937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baseline="30000" dirty="0" smtClean="0"/>
              <a:t>8 </a:t>
            </a:r>
            <a:r>
              <a:rPr lang="en-US" sz="4000" b="1" baseline="30000" dirty="0" smtClean="0"/>
              <a:t> “</a:t>
            </a:r>
            <a:r>
              <a:rPr lang="en-US" sz="4000" dirty="0" smtClean="0"/>
              <a:t>Be </a:t>
            </a:r>
            <a:r>
              <a:rPr lang="en-US" sz="4000" dirty="0" smtClean="0"/>
              <a:t>sober-minded; be watchful. Your adversary the devil prowls around like a roaring lion, seeking someone to devour. </a:t>
            </a:r>
            <a:r>
              <a:rPr lang="en-US" sz="4000" b="1" baseline="30000" dirty="0" smtClean="0"/>
              <a:t>9 </a:t>
            </a:r>
            <a:r>
              <a:rPr lang="en-US" sz="4000" dirty="0" smtClean="0"/>
              <a:t>Resist him, firm in your faith, knowing that the same kinds of suffering are being experienced by your brotherhood throughout the world.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63700" y="6731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 </a:t>
            </a:r>
            <a:r>
              <a:rPr lang="en-US" sz="4400" b="1" dirty="0" smtClean="0"/>
              <a:t> </a:t>
            </a:r>
            <a:r>
              <a:rPr lang="en-US" sz="6000" b="1" dirty="0" smtClean="0"/>
              <a:t>1 Peter 5:8-9 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4700" y="1549400"/>
            <a:ext cx="9029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 smtClean="0"/>
              <a:t>8 </a:t>
            </a:r>
            <a:r>
              <a:rPr lang="en-US" sz="4000" dirty="0" smtClean="0"/>
              <a:t>“For </a:t>
            </a:r>
            <a:r>
              <a:rPr lang="en-US" sz="4000" dirty="0" smtClean="0"/>
              <a:t>My </a:t>
            </a:r>
            <a:r>
              <a:rPr lang="en-US" sz="4000" dirty="0" smtClean="0"/>
              <a:t>thoughts are not your </a:t>
            </a:r>
            <a:r>
              <a:rPr lang="en-US" sz="4000" dirty="0" smtClean="0"/>
              <a:t>thoughts, neither are </a:t>
            </a:r>
            <a:r>
              <a:rPr lang="en-US" sz="4000" dirty="0" smtClean="0"/>
              <a:t>your ways </a:t>
            </a:r>
            <a:r>
              <a:rPr lang="en-US" sz="4000" dirty="0" smtClean="0"/>
              <a:t>My </a:t>
            </a:r>
            <a:r>
              <a:rPr lang="en-US" sz="4000" dirty="0" smtClean="0"/>
              <a:t>ways</a:t>
            </a:r>
            <a:r>
              <a:rPr lang="en-US" sz="4000" dirty="0" smtClean="0"/>
              <a:t>,” declares </a:t>
            </a:r>
            <a:r>
              <a:rPr lang="en-US" sz="4000" dirty="0" smtClean="0"/>
              <a:t>the 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b="1" baseline="30000" dirty="0" smtClean="0"/>
              <a:t>9 </a:t>
            </a:r>
            <a:r>
              <a:rPr lang="en-US" sz="4000" dirty="0" smtClean="0"/>
              <a:t>“As the heavens are higher than the earth</a:t>
            </a:r>
            <a:r>
              <a:rPr lang="en-US" sz="4000" dirty="0" smtClean="0"/>
              <a:t>,</a:t>
            </a:r>
            <a:r>
              <a:rPr lang="en-US" sz="4000" dirty="0" smtClean="0"/>
              <a:t> so are </a:t>
            </a:r>
            <a:r>
              <a:rPr lang="en-US" sz="4000" dirty="0" smtClean="0"/>
              <a:t>My </a:t>
            </a:r>
            <a:r>
              <a:rPr lang="en-US" sz="4000" dirty="0" smtClean="0"/>
              <a:t>ways higher than your </a:t>
            </a:r>
            <a:r>
              <a:rPr lang="en-US" sz="4000" dirty="0" smtClean="0"/>
              <a:t>ways and </a:t>
            </a:r>
            <a:r>
              <a:rPr lang="en-US" sz="4000" dirty="0" smtClean="0"/>
              <a:t>M</a:t>
            </a:r>
            <a:r>
              <a:rPr lang="en-US" sz="4000" dirty="0" smtClean="0"/>
              <a:t>y </a:t>
            </a:r>
            <a:r>
              <a:rPr lang="en-US" sz="4000" dirty="0" smtClean="0"/>
              <a:t>thoughts than your </a:t>
            </a:r>
            <a:r>
              <a:rPr lang="en-US" sz="4000" dirty="0" smtClean="0"/>
              <a:t>thoughts”.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12900" y="5080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 </a:t>
            </a:r>
            <a:r>
              <a:rPr lang="en-US" sz="4400" b="1" dirty="0" smtClean="0"/>
              <a:t> </a:t>
            </a:r>
            <a:r>
              <a:rPr lang="en-US" sz="6000" b="1" dirty="0" smtClean="0"/>
              <a:t>Isaiah 55:8-9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1475800"/>
            <a:ext cx="9334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11 </a:t>
            </a:r>
            <a:r>
              <a:rPr lang="en-US" sz="3600" dirty="0" smtClean="0"/>
              <a:t>Now the Angel of the </a:t>
            </a:r>
            <a:r>
              <a:rPr lang="en-US" sz="3600" cap="small" dirty="0" smtClean="0"/>
              <a:t>Lord</a:t>
            </a:r>
            <a:r>
              <a:rPr lang="en-US" sz="3600" dirty="0" smtClean="0"/>
              <a:t> came and sat under the </a:t>
            </a:r>
            <a:r>
              <a:rPr lang="en-US" sz="3600" dirty="0" err="1" smtClean="0"/>
              <a:t>terebinth</a:t>
            </a:r>
            <a:r>
              <a:rPr lang="en-US" sz="3600" dirty="0" smtClean="0"/>
              <a:t> tree which </a:t>
            </a:r>
            <a:r>
              <a:rPr lang="en-US" sz="3600" i="1" dirty="0" smtClean="0"/>
              <a:t>was </a:t>
            </a:r>
            <a:r>
              <a:rPr lang="en-US" sz="3600" dirty="0" smtClean="0"/>
              <a:t>in </a:t>
            </a:r>
            <a:r>
              <a:rPr lang="en-US" sz="3600" dirty="0" err="1" smtClean="0"/>
              <a:t>Ophrah</a:t>
            </a:r>
            <a:r>
              <a:rPr lang="en-US" sz="3600" dirty="0" smtClean="0"/>
              <a:t>, which </a:t>
            </a:r>
            <a:r>
              <a:rPr lang="en-US" sz="3600" i="1" dirty="0" smtClean="0"/>
              <a:t>belonged</a:t>
            </a:r>
            <a:r>
              <a:rPr lang="en-US" sz="3600" dirty="0" smtClean="0"/>
              <a:t> to </a:t>
            </a:r>
            <a:r>
              <a:rPr lang="en-US" sz="3600" dirty="0" err="1" smtClean="0"/>
              <a:t>Joash</a:t>
            </a:r>
            <a:r>
              <a:rPr lang="en-US" sz="3600" dirty="0" smtClean="0"/>
              <a:t> the </a:t>
            </a:r>
            <a:r>
              <a:rPr lang="en-US" sz="3600" dirty="0" err="1" smtClean="0"/>
              <a:t>Abiezrite</a:t>
            </a:r>
            <a:r>
              <a:rPr lang="en-US" sz="3600" dirty="0" smtClean="0"/>
              <a:t>, while his son Gideon threshed wheat in the winepress, in order to hide </a:t>
            </a:r>
            <a:r>
              <a:rPr lang="en-US" sz="3600" i="1" dirty="0" smtClean="0"/>
              <a:t>it</a:t>
            </a:r>
            <a:r>
              <a:rPr lang="en-US" sz="3600" dirty="0" smtClean="0"/>
              <a:t> from the </a:t>
            </a:r>
            <a:r>
              <a:rPr lang="en-US" sz="3600" dirty="0" err="1" smtClean="0"/>
              <a:t>Midianites</a:t>
            </a:r>
            <a:r>
              <a:rPr lang="en-US" sz="3600" dirty="0" smtClean="0"/>
              <a:t>. </a:t>
            </a:r>
            <a:r>
              <a:rPr lang="en-US" sz="3600" b="1" baseline="30000" dirty="0" smtClean="0"/>
              <a:t>12 </a:t>
            </a:r>
            <a:r>
              <a:rPr lang="en-US" sz="3600" dirty="0" smtClean="0"/>
              <a:t>And the Angel of the </a:t>
            </a:r>
            <a:r>
              <a:rPr lang="en-US" sz="3600" cap="small" dirty="0" smtClean="0"/>
              <a:t>Lord</a:t>
            </a:r>
            <a:r>
              <a:rPr lang="en-US" sz="3600" dirty="0" smtClean="0"/>
              <a:t> appeared to him, and said to him, “The </a:t>
            </a:r>
            <a:r>
              <a:rPr lang="en-US" sz="3600" cap="small" dirty="0" smtClean="0"/>
              <a:t>Lord</a:t>
            </a:r>
            <a:r>
              <a:rPr lang="en-US" sz="3600" dirty="0" smtClean="0"/>
              <a:t> </a:t>
            </a:r>
            <a:r>
              <a:rPr lang="en-US" sz="3600" i="1" dirty="0" smtClean="0"/>
              <a:t>is</a:t>
            </a:r>
            <a:r>
              <a:rPr lang="en-US" sz="3600" dirty="0" smtClean="0"/>
              <a:t> with you, you mighty man of valor!”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98600" y="5715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</a:t>
            </a:r>
            <a:r>
              <a:rPr lang="en-US" sz="6000" b="1" dirty="0" smtClean="0"/>
              <a:t>Judges 6:11-12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16100" y="2110800"/>
            <a:ext cx="8877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24 </a:t>
            </a:r>
            <a:r>
              <a:rPr lang="en-US" sz="4400" dirty="0" smtClean="0"/>
              <a:t>and that you put on the new man which was created according to God, in true righteousness and holiness.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8763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</a:t>
            </a:r>
            <a:r>
              <a:rPr lang="en-US" sz="6000" b="1" dirty="0" smtClean="0"/>
              <a:t>Ephesians 4:24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17700" y="1806000"/>
            <a:ext cx="9283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3 </a:t>
            </a:r>
            <a:r>
              <a:rPr lang="en-US" sz="3600" b="1" baseline="30000" dirty="0" smtClean="0"/>
              <a:t> “</a:t>
            </a:r>
            <a:r>
              <a:rPr lang="en-US" sz="3600" dirty="0" smtClean="0"/>
              <a:t>Now </a:t>
            </a:r>
            <a:r>
              <a:rPr lang="en-US" sz="3600" dirty="0" smtClean="0"/>
              <a:t>therefore, proclaim in the hearing of the people, saying, ‘Whoever </a:t>
            </a:r>
            <a:r>
              <a:rPr lang="en-US" sz="3600" dirty="0" smtClean="0"/>
              <a:t>is</a:t>
            </a:r>
            <a:r>
              <a:rPr lang="en-US" sz="3600" i="1" dirty="0" smtClean="0"/>
              <a:t> </a:t>
            </a:r>
            <a:r>
              <a:rPr lang="en-US" sz="3600" dirty="0" smtClean="0"/>
              <a:t>fearful </a:t>
            </a:r>
            <a:r>
              <a:rPr lang="en-US" sz="3600" dirty="0" smtClean="0"/>
              <a:t>and afraid, let him turn and depart at once from Mount Gilead.’” And twenty-two thousand of the people returned, and ten thousand </a:t>
            </a:r>
            <a:r>
              <a:rPr lang="en-US" sz="3600" dirty="0" smtClean="0"/>
              <a:t>remained”.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6477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</a:t>
            </a:r>
            <a:r>
              <a:rPr lang="en-US" sz="6000" b="1" dirty="0" smtClean="0"/>
              <a:t>Judges 7:3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4500" y="1429921"/>
            <a:ext cx="9258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4 </a:t>
            </a:r>
            <a:r>
              <a:rPr lang="en-US" sz="3600" dirty="0" smtClean="0"/>
              <a:t>But the </a:t>
            </a:r>
            <a:r>
              <a:rPr lang="en-US" sz="3600" cap="small" dirty="0" smtClean="0"/>
              <a:t>Lord</a:t>
            </a:r>
            <a:r>
              <a:rPr lang="en-US" sz="3600" dirty="0" smtClean="0"/>
              <a:t> said to </a:t>
            </a:r>
            <a:r>
              <a:rPr lang="en-US" sz="3600" dirty="0" smtClean="0"/>
              <a:t>Gideon, “The people are still  too</a:t>
            </a:r>
            <a:r>
              <a:rPr lang="en-US" sz="3600" dirty="0" smtClean="0"/>
              <a:t> many; bring them down to the water, and I will test them for you there. Then it will be, that of whom I say to you, ‘This one shall go with you,’ the same shall go with you; and of whomever I say to you, ‘This one shall not go with you,’ the same shall not go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3937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Judges 7:4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66900" y="1429921"/>
            <a:ext cx="9105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 </a:t>
            </a:r>
            <a:r>
              <a:rPr lang="en-US" sz="3600" b="1" baseline="30000" dirty="0" smtClean="0"/>
              <a:t>5 </a:t>
            </a:r>
            <a:r>
              <a:rPr lang="en-US" sz="3600" dirty="0" smtClean="0"/>
              <a:t>So he brought the people down to the water. And the </a:t>
            </a:r>
            <a:r>
              <a:rPr lang="en-US" sz="3600" cap="small" dirty="0" smtClean="0"/>
              <a:t>Lord</a:t>
            </a:r>
            <a:r>
              <a:rPr lang="en-US" sz="3600" dirty="0" smtClean="0"/>
              <a:t> said to Gideon, “Everyone who laps from the water with his tongue, as a dog laps, you shall set apart by himself; likewise everyone who gets down on his knees to drink.” </a:t>
            </a:r>
            <a:r>
              <a:rPr lang="en-US" sz="3600" dirty="0" smtClean="0"/>
              <a:t>every </a:t>
            </a:r>
            <a:r>
              <a:rPr lang="en-US" sz="3600" dirty="0" smtClean="0"/>
              <a:t>man to his place.”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3937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Judges 7:5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1595021"/>
            <a:ext cx="919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6</a:t>
            </a:r>
            <a:r>
              <a:rPr lang="en-US" sz="3600" b="1" baseline="30000" dirty="0" smtClean="0"/>
              <a:t> </a:t>
            </a:r>
            <a:r>
              <a:rPr lang="en-US" sz="3600" dirty="0" smtClean="0"/>
              <a:t>And the number of those </a:t>
            </a:r>
            <a:r>
              <a:rPr lang="en-US" sz="3600" dirty="0" smtClean="0"/>
              <a:t>who lapped, putting</a:t>
            </a:r>
            <a:r>
              <a:rPr lang="en-US" sz="3600" dirty="0" smtClean="0"/>
              <a:t> their hand to their mouth, was three hundred men; but all the rest of the people got down on their knees to drink water. </a:t>
            </a:r>
            <a:r>
              <a:rPr lang="en-US" sz="3600" b="1" baseline="30000" dirty="0" smtClean="0"/>
              <a:t>7 </a:t>
            </a:r>
            <a:r>
              <a:rPr lang="en-US" sz="3600" dirty="0" smtClean="0"/>
              <a:t>Then the </a:t>
            </a:r>
            <a:r>
              <a:rPr lang="en-US" sz="3600" cap="small" dirty="0" smtClean="0"/>
              <a:t>Lord</a:t>
            </a:r>
            <a:r>
              <a:rPr lang="en-US" sz="3600" dirty="0" smtClean="0"/>
              <a:t> said to Gideon, “By the three hundred men who lapped I will save you, and deliver the </a:t>
            </a:r>
            <a:r>
              <a:rPr lang="en-US" sz="3600" dirty="0" err="1" smtClean="0"/>
              <a:t>Midianites</a:t>
            </a:r>
            <a:r>
              <a:rPr lang="en-US" sz="3600" dirty="0" smtClean="0"/>
              <a:t> into your hand. Let all the other people go, every man to his place.”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5461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Judges 7:6-7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803400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8 </a:t>
            </a:r>
            <a:r>
              <a:rPr lang="en-US" sz="4400" b="1" baseline="30000" dirty="0" smtClean="0"/>
              <a:t> “</a:t>
            </a:r>
            <a:r>
              <a:rPr lang="en-US" sz="4400" dirty="0" smtClean="0"/>
              <a:t>Be </a:t>
            </a:r>
            <a:r>
              <a:rPr lang="en-US" sz="4400" dirty="0" smtClean="0"/>
              <a:t>sober-minded; be watchful. Your adversary the devil prowls around like a roaring lion, seeking someone to devour.</a:t>
            </a:r>
            <a:r>
              <a:rPr lang="en-US" sz="4000" dirty="0" smtClean="0"/>
              <a:t> 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63700" y="6731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 </a:t>
            </a:r>
            <a:r>
              <a:rPr lang="en-US" sz="4400" b="1" dirty="0" smtClean="0"/>
              <a:t> </a:t>
            </a:r>
            <a:r>
              <a:rPr lang="en-US" sz="6000" b="1" dirty="0" smtClean="0"/>
              <a:t>1 Peter 5:8 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8501" y="2301009"/>
            <a:ext cx="894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1104900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1. </a:t>
            </a:r>
            <a:r>
              <a:rPr lang="en-US" sz="4400" dirty="0" smtClean="0"/>
              <a:t>As </a:t>
            </a:r>
            <a:r>
              <a:rPr lang="en-US" sz="4400" dirty="0" smtClean="0"/>
              <a:t>soldiers of the Lord, God is building </a:t>
            </a:r>
            <a:r>
              <a:rPr lang="en-US" sz="4400" u="sng" dirty="0" smtClean="0"/>
              <a:t>CHARACTER</a:t>
            </a:r>
            <a:r>
              <a:rPr lang="en-US" sz="4400" dirty="0" smtClean="0"/>
              <a:t> in </a:t>
            </a:r>
            <a:r>
              <a:rPr lang="en-US" sz="4400" dirty="0" smtClean="0"/>
              <a:t>us.</a:t>
            </a:r>
            <a:endParaRPr lang="en-US" sz="4400" dirty="0" smtClean="0"/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1028700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 </a:t>
            </a:r>
            <a:r>
              <a:rPr lang="en-US" sz="4400" dirty="0" smtClean="0"/>
              <a:t>The Lord saw Gideon very </a:t>
            </a:r>
            <a:r>
              <a:rPr lang="en-US" sz="4400" u="sng" dirty="0" smtClean="0"/>
              <a:t>DIFFERENTLY</a:t>
            </a:r>
            <a:r>
              <a:rPr lang="en-US" sz="4400" dirty="0" smtClean="0"/>
              <a:t> </a:t>
            </a:r>
            <a:r>
              <a:rPr lang="en-US" sz="4400" dirty="0" smtClean="0"/>
              <a:t>from how Gideon  saw himself</a:t>
            </a:r>
            <a:r>
              <a:rPr lang="en-US" sz="4400" dirty="0" smtClean="0"/>
              <a:t>.</a:t>
            </a:r>
            <a:endParaRPr lang="en-US" sz="4400" dirty="0" smtClean="0"/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5500" y="1219200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 </a:t>
            </a:r>
            <a:r>
              <a:rPr lang="en-US" sz="4400" dirty="0" smtClean="0"/>
              <a:t>Gideon saw himself as </a:t>
            </a:r>
            <a:r>
              <a:rPr lang="en-US" sz="4400" u="sng" dirty="0" smtClean="0"/>
              <a:t>YOUNG</a:t>
            </a:r>
            <a:r>
              <a:rPr lang="en-US" sz="4400" dirty="0" smtClean="0"/>
              <a:t>, </a:t>
            </a:r>
            <a:r>
              <a:rPr lang="en-US" sz="4400" u="sng" dirty="0" smtClean="0"/>
              <a:t>WEAK</a:t>
            </a:r>
            <a:r>
              <a:rPr lang="en-US" sz="4400" dirty="0" smtClean="0"/>
              <a:t>, and </a:t>
            </a:r>
            <a:r>
              <a:rPr lang="en-US" sz="4400" u="sng" dirty="0" smtClean="0"/>
              <a:t>INEFFECTIVE</a:t>
            </a:r>
            <a:r>
              <a:rPr lang="en-US" sz="4400" dirty="0" smtClean="0"/>
              <a:t>.</a:t>
            </a:r>
            <a:endParaRPr lang="en-US" sz="4400" dirty="0" smtClean="0"/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1054100"/>
            <a:ext cx="8470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4"/>
            </a:pPr>
            <a:r>
              <a:rPr lang="en-US" sz="4400" dirty="0" smtClean="0"/>
              <a:t>Gideon originally had </a:t>
            </a:r>
            <a:r>
              <a:rPr lang="en-US" sz="4400" u="sng" dirty="0" smtClean="0"/>
              <a:t>32,000 </a:t>
            </a:r>
            <a:r>
              <a:rPr lang="en-US" sz="4400" dirty="0" smtClean="0"/>
              <a:t>men </a:t>
            </a:r>
            <a:r>
              <a:rPr lang="en-US" sz="4400" dirty="0" smtClean="0"/>
              <a:t>in his army but he ended up with </a:t>
            </a:r>
            <a:r>
              <a:rPr lang="en-US" sz="4400" u="sng" dirty="0" smtClean="0"/>
              <a:t>3,000</a:t>
            </a:r>
            <a:r>
              <a:rPr lang="en-US" sz="4400" dirty="0" smtClean="0"/>
              <a:t> men</a:t>
            </a:r>
            <a:r>
              <a:rPr lang="en-US" sz="4400" u="sng" dirty="0" smtClean="0"/>
              <a:t>                                  </a:t>
            </a:r>
            <a:endParaRPr lang="en-US" sz="4400" u="sng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4700" y="1143000"/>
            <a:ext cx="863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5. </a:t>
            </a:r>
            <a:r>
              <a:rPr lang="en-US" sz="4400" dirty="0" smtClean="0"/>
              <a:t>A very important character quality or requirement of a soldier of the Lord is </a:t>
            </a:r>
            <a:r>
              <a:rPr lang="en-US" sz="4400" u="sng" dirty="0" smtClean="0"/>
              <a:t>VIGILANCE</a:t>
            </a:r>
            <a:r>
              <a:rPr lang="en-US" sz="4400" dirty="0" smtClean="0"/>
              <a:t> </a:t>
            </a:r>
            <a:r>
              <a:rPr lang="en-US" sz="4400" dirty="0" smtClean="0"/>
              <a:t>(watching, guarding, being alert, and praying especially to danger)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232</Words>
  <Application>Microsoft Office PowerPoint</Application>
  <PresentationFormat>Custom</PresentationFormat>
  <Paragraphs>37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3_Title &amp; Subtitle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Gail</cp:lastModifiedBy>
  <cp:revision>201</cp:revision>
  <dcterms:created xsi:type="dcterms:W3CDTF">2015-05-22T23:05:41Z</dcterms:created>
  <dcterms:modified xsi:type="dcterms:W3CDTF">2015-08-20T20:04:23Z</dcterms:modified>
</cp:coreProperties>
</file>