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79" r:id="rId6"/>
    <p:sldId id="280" r:id="rId7"/>
    <p:sldId id="281" r:id="rId8"/>
    <p:sldId id="282" r:id="rId9"/>
    <p:sldId id="283" r:id="rId10"/>
    <p:sldId id="284" r:id="rId11"/>
    <p:sldId id="285" r:id="rId12"/>
    <p:sldId id="264" r:id="rId13"/>
    <p:sldId id="259" r:id="rId14"/>
    <p:sldId id="262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6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 showGuides="1">
      <p:cViewPr varScale="1">
        <p:scale>
          <a:sx n="84" d="100"/>
          <a:sy n="84" d="100"/>
        </p:scale>
        <p:origin x="90" y="270"/>
      </p:cViewPr>
      <p:guideLst>
        <p:guide orient="horz" pos="2136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9CF3F-5EF7-43F9-B666-DCAC883C97A0}" type="datetimeFigureOut">
              <a:rPr lang="en-US" smtClean="0"/>
              <a:t>9/18/2015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12E71-D8A8-447C-822A-B397CC6F79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01964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9CF3F-5EF7-43F9-B666-DCAC883C97A0}" type="datetimeFigureOut">
              <a:rPr lang="en-US" smtClean="0"/>
              <a:t>9/18/2015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12E71-D8A8-447C-822A-B397CC6F79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23404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9CF3F-5EF7-43F9-B666-DCAC883C97A0}" type="datetimeFigureOut">
              <a:rPr lang="en-US" smtClean="0"/>
              <a:t>9/18/2015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12E71-D8A8-447C-822A-B397CC6F79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81021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9CF3F-5EF7-43F9-B666-DCAC883C97A0}" type="datetimeFigureOut">
              <a:rPr lang="en-US" smtClean="0"/>
              <a:t>9/18/2015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12E71-D8A8-447C-822A-B397CC6F79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33023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9CF3F-5EF7-43F9-B666-DCAC883C97A0}" type="datetimeFigureOut">
              <a:rPr lang="en-US" smtClean="0"/>
              <a:t>9/18/2015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12E71-D8A8-447C-822A-B397CC6F79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0931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9CF3F-5EF7-43F9-B666-DCAC883C97A0}" type="datetimeFigureOut">
              <a:rPr lang="en-US" smtClean="0"/>
              <a:t>9/18/2015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12E71-D8A8-447C-822A-B397CC6F79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3224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9CF3F-5EF7-43F9-B666-DCAC883C97A0}" type="datetimeFigureOut">
              <a:rPr lang="en-US" smtClean="0"/>
              <a:t>9/18/2015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12E71-D8A8-447C-822A-B397CC6F79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5844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9CF3F-5EF7-43F9-B666-DCAC883C97A0}" type="datetimeFigureOut">
              <a:rPr lang="en-US" smtClean="0"/>
              <a:t>9/18/2015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12E71-D8A8-447C-822A-B397CC6F79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61599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9CF3F-5EF7-43F9-B666-DCAC883C97A0}" type="datetimeFigureOut">
              <a:rPr lang="en-US" smtClean="0"/>
              <a:t>9/18/2015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12E71-D8A8-447C-822A-B397CC6F79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46382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9CF3F-5EF7-43F9-B666-DCAC883C97A0}" type="datetimeFigureOut">
              <a:rPr lang="en-US" smtClean="0"/>
              <a:t>9/18/2015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12E71-D8A8-447C-822A-B397CC6F79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47141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9CF3F-5EF7-43F9-B666-DCAC883C97A0}" type="datetimeFigureOut">
              <a:rPr lang="en-US" smtClean="0"/>
              <a:t>9/18/2015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12E71-D8A8-447C-822A-B397CC6F79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92305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59CF3F-5EF7-43F9-B666-DCAC883C97A0}" type="datetimeFigureOut">
              <a:rPr lang="en-US" smtClean="0"/>
              <a:t>9/18/2015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312E71-D8A8-447C-822A-B397CC6F79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1159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38301" y="843996"/>
            <a:ext cx="9169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“No Guts No Glory”</a:t>
            </a:r>
            <a:endParaRPr lang="en-US" sz="7200" b="1" dirty="0" smtClean="0">
              <a:solidFill>
                <a:srgbClr val="00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anose="02020602080505020303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00200" y="6120825"/>
            <a:ext cx="58039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Sunday, September </a:t>
            </a:r>
            <a:r>
              <a:rPr lang="en-US" sz="3200" b="1" dirty="0" smtClean="0"/>
              <a:t>20</a:t>
            </a:r>
            <a:r>
              <a:rPr lang="en-US" sz="3200" b="1" dirty="0" smtClean="0"/>
              <a:t>, </a:t>
            </a:r>
            <a:r>
              <a:rPr lang="en-US" sz="3200" b="1" dirty="0" smtClean="0"/>
              <a:t>2015</a:t>
            </a:r>
            <a:endParaRPr lang="en-US" sz="32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7962900" y="6095425"/>
            <a:ext cx="37681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Wayne </a:t>
            </a:r>
            <a:r>
              <a:rPr lang="en-US" sz="3200" b="1" dirty="0" err="1" smtClean="0"/>
              <a:t>Hartsgrove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2266387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14500" y="3013710"/>
            <a:ext cx="9372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/>
              <a:t>7. Memorize on your own 1 </a:t>
            </a:r>
            <a:r>
              <a:rPr lang="en-US" sz="4400" dirty="0" err="1" smtClean="0"/>
              <a:t>Cor</a:t>
            </a:r>
            <a:r>
              <a:rPr lang="en-US" sz="4400" dirty="0" smtClean="0"/>
              <a:t> 15:19                                  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41305110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14500" y="1047750"/>
            <a:ext cx="93726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/>
              <a:t>8. What two ways can a line be drawn between the spiritual and the soulish (the flesh)? </a:t>
            </a:r>
          </a:p>
          <a:p>
            <a:pPr algn="ctr"/>
            <a:endParaRPr lang="en-US" sz="4400" dirty="0"/>
          </a:p>
          <a:p>
            <a:pPr algn="ctr"/>
            <a:r>
              <a:rPr lang="en-US" sz="4400" dirty="0" smtClean="0"/>
              <a:t>By feeding regularly on </a:t>
            </a:r>
            <a:r>
              <a:rPr lang="en-US" sz="4400" b="1" u="sng" dirty="0" smtClean="0"/>
              <a:t>God’s Word </a:t>
            </a:r>
          </a:p>
          <a:p>
            <a:pPr algn="ctr"/>
            <a:r>
              <a:rPr lang="en-US" sz="4400" dirty="0" smtClean="0"/>
              <a:t>and by practicing regularly </a:t>
            </a:r>
          </a:p>
          <a:p>
            <a:pPr algn="ctr"/>
            <a:r>
              <a:rPr lang="en-US" sz="4400" dirty="0" smtClean="0"/>
              <a:t>spiritual </a:t>
            </a:r>
            <a:r>
              <a:rPr lang="en-US" sz="4400" b="1" u="sng" dirty="0" smtClean="0"/>
              <a:t>discernment</a:t>
            </a:r>
            <a:r>
              <a:rPr lang="en-US" sz="4400" dirty="0" smtClean="0"/>
              <a:t>.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8704299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063077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28901" y="2301009"/>
            <a:ext cx="8162812" cy="22159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3800" b="1" dirty="0" smtClean="0">
                <a:solidFill>
                  <a:srgbClr val="006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Scriptures</a:t>
            </a:r>
          </a:p>
        </p:txBody>
      </p:sp>
    </p:spTree>
    <p:extLst>
      <p:ext uri="{BB962C8B-B14F-4D97-AF65-F5344CB8AC3E}">
        <p14:creationId xmlns:p14="http://schemas.microsoft.com/office/powerpoint/2010/main" val="8175349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76145" y="1974850"/>
            <a:ext cx="783971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aseline="30000" dirty="0" smtClean="0"/>
              <a:t>23 </a:t>
            </a:r>
            <a:r>
              <a:rPr lang="en-US" sz="4000" dirty="0" smtClean="0"/>
              <a:t>Now may the God of peace Himself sanctify you completely; and may your whole spirit, soul, and body be preserved blameless at the coming of our Lord Jesus Christ.</a:t>
            </a:r>
            <a:endParaRPr lang="en-US" sz="4000" dirty="0"/>
          </a:p>
        </p:txBody>
      </p:sp>
      <p:sp>
        <p:nvSpPr>
          <p:cNvPr id="3" name="TextBox 2"/>
          <p:cNvSpPr txBox="1"/>
          <p:nvPr/>
        </p:nvSpPr>
        <p:spPr>
          <a:xfrm>
            <a:off x="1663700" y="673100"/>
            <a:ext cx="9372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baseline="30000" dirty="0" smtClean="0"/>
              <a:t> </a:t>
            </a:r>
            <a:r>
              <a:rPr lang="en-US" sz="4400" b="1" dirty="0" smtClean="0"/>
              <a:t> </a:t>
            </a:r>
            <a:r>
              <a:rPr lang="en-US" sz="6000" dirty="0" smtClean="0"/>
              <a:t>1 Thessalonians 5:23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390837721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76145" y="1974850"/>
            <a:ext cx="783971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Bless the </a:t>
            </a:r>
            <a:r>
              <a:rPr lang="en-US" sz="4000" cap="small" dirty="0" smtClean="0">
                <a:effectLst/>
              </a:rPr>
              <a:t>Lord</a:t>
            </a:r>
            <a:r>
              <a:rPr lang="en-US" sz="4000" dirty="0" smtClean="0"/>
              <a:t>, O my soul;</a:t>
            </a:r>
            <a:br>
              <a:rPr lang="en-US" sz="4000" dirty="0" smtClean="0"/>
            </a:br>
            <a:r>
              <a:rPr lang="en-US" sz="4000" dirty="0" smtClean="0"/>
              <a:t>And all that is within me, </a:t>
            </a:r>
            <a:r>
              <a:rPr lang="en-US" sz="4000" i="1" dirty="0" smtClean="0"/>
              <a:t>bless</a:t>
            </a:r>
            <a:r>
              <a:rPr lang="en-US" sz="4000" dirty="0" smtClean="0"/>
              <a:t> His holy name!</a:t>
            </a:r>
            <a:endParaRPr lang="en-US" sz="4000" dirty="0"/>
          </a:p>
        </p:txBody>
      </p:sp>
      <p:sp>
        <p:nvSpPr>
          <p:cNvPr id="3" name="TextBox 2"/>
          <p:cNvSpPr txBox="1"/>
          <p:nvPr/>
        </p:nvSpPr>
        <p:spPr>
          <a:xfrm>
            <a:off x="1663700" y="673100"/>
            <a:ext cx="9372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baseline="30000" dirty="0" smtClean="0"/>
              <a:t> </a:t>
            </a:r>
            <a:r>
              <a:rPr lang="en-US" sz="4400" b="1" dirty="0" smtClean="0"/>
              <a:t> </a:t>
            </a:r>
            <a:r>
              <a:rPr lang="en-US" sz="6000" dirty="0" smtClean="0"/>
              <a:t>Psalm 103:1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313701286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76145" y="1974850"/>
            <a:ext cx="783971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aseline="30000" dirty="0" smtClean="0"/>
              <a:t>44 </a:t>
            </a:r>
            <a:r>
              <a:rPr lang="en-US" sz="4000" dirty="0" smtClean="0"/>
              <a:t>It is sown a natural body, it is raised a spiritual body. There is a natural body, and there is a spiritual body. </a:t>
            </a:r>
            <a:r>
              <a:rPr lang="en-US" sz="4000" baseline="30000" dirty="0" smtClean="0"/>
              <a:t>45 </a:t>
            </a:r>
            <a:r>
              <a:rPr lang="en-US" sz="4000" dirty="0" smtClean="0"/>
              <a:t>And so it is written, “The first man Adam became a living being.” The last Adam </a:t>
            </a:r>
            <a:r>
              <a:rPr lang="en-US" sz="4000" i="1" dirty="0" smtClean="0"/>
              <a:t>became</a:t>
            </a:r>
            <a:r>
              <a:rPr lang="en-US" sz="4000" dirty="0" smtClean="0"/>
              <a:t> a life-giving spirit.</a:t>
            </a:r>
            <a:endParaRPr lang="en-US" sz="4000" dirty="0"/>
          </a:p>
        </p:txBody>
      </p:sp>
      <p:sp>
        <p:nvSpPr>
          <p:cNvPr id="3" name="TextBox 2"/>
          <p:cNvSpPr txBox="1"/>
          <p:nvPr/>
        </p:nvSpPr>
        <p:spPr>
          <a:xfrm>
            <a:off x="1663700" y="673100"/>
            <a:ext cx="9372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baseline="30000" dirty="0" smtClean="0"/>
              <a:t> </a:t>
            </a:r>
            <a:r>
              <a:rPr lang="en-US" sz="4400" b="1" dirty="0" smtClean="0"/>
              <a:t> </a:t>
            </a:r>
            <a:r>
              <a:rPr lang="en-US" sz="6000" dirty="0" smtClean="0"/>
              <a:t>1 Corinthians 15:44-45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421991783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76145" y="1974850"/>
            <a:ext cx="783971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aseline="30000" dirty="0" smtClean="0"/>
              <a:t>46 </a:t>
            </a:r>
            <a:r>
              <a:rPr lang="en-US" sz="4000" dirty="0" smtClean="0"/>
              <a:t>However, the spiritual is not first, but the natural, and afterward the spiritual.</a:t>
            </a:r>
            <a:endParaRPr lang="en-US" sz="4000" dirty="0"/>
          </a:p>
        </p:txBody>
      </p:sp>
      <p:sp>
        <p:nvSpPr>
          <p:cNvPr id="3" name="TextBox 2"/>
          <p:cNvSpPr txBox="1"/>
          <p:nvPr/>
        </p:nvSpPr>
        <p:spPr>
          <a:xfrm>
            <a:off x="1663700" y="673100"/>
            <a:ext cx="9372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baseline="30000" dirty="0" smtClean="0"/>
              <a:t> </a:t>
            </a:r>
            <a:r>
              <a:rPr lang="en-US" sz="4400" b="1" dirty="0" smtClean="0"/>
              <a:t> </a:t>
            </a:r>
            <a:r>
              <a:rPr lang="en-US" sz="6000" dirty="0" smtClean="0"/>
              <a:t>1 Corinthians 15:46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94856874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76145" y="1974850"/>
            <a:ext cx="783971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aseline="30000" dirty="0" smtClean="0"/>
              <a:t>12 </a:t>
            </a:r>
            <a:r>
              <a:rPr lang="en-US" sz="4000" dirty="0" smtClean="0"/>
              <a:t>And each one went straight forward; they went wherever the spirit wanted to go, and they did not turn when they went.</a:t>
            </a:r>
            <a:endParaRPr lang="en-US" sz="4000" dirty="0"/>
          </a:p>
        </p:txBody>
      </p:sp>
      <p:sp>
        <p:nvSpPr>
          <p:cNvPr id="3" name="TextBox 2"/>
          <p:cNvSpPr txBox="1"/>
          <p:nvPr/>
        </p:nvSpPr>
        <p:spPr>
          <a:xfrm>
            <a:off x="1663700" y="673100"/>
            <a:ext cx="9372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baseline="30000" dirty="0" smtClean="0"/>
              <a:t> </a:t>
            </a:r>
            <a:r>
              <a:rPr lang="en-US" sz="4400" b="1" dirty="0" smtClean="0"/>
              <a:t> </a:t>
            </a:r>
            <a:r>
              <a:rPr lang="en-US" sz="6000" dirty="0" smtClean="0"/>
              <a:t>Ezekiel 1:12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158273141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76145" y="1974850"/>
            <a:ext cx="783971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aseline="30000" dirty="0" smtClean="0"/>
              <a:t>20 </a:t>
            </a:r>
            <a:r>
              <a:rPr lang="en-US" sz="4000" dirty="0" smtClean="0"/>
              <a:t>Wherever the spirit wanted to go, they went, </a:t>
            </a:r>
            <a:r>
              <a:rPr lang="en-US" sz="4000" i="1" dirty="0" smtClean="0"/>
              <a:t>because</a:t>
            </a:r>
            <a:r>
              <a:rPr lang="en-US" sz="4000" dirty="0" smtClean="0"/>
              <a:t> there the spirit went; and the wheels were lifted together with them, for the spirit of the living creatures </a:t>
            </a:r>
            <a:r>
              <a:rPr lang="en-US" sz="4000" i="1" dirty="0" smtClean="0"/>
              <a:t>was</a:t>
            </a:r>
            <a:r>
              <a:rPr lang="en-US" sz="4000" dirty="0" smtClean="0"/>
              <a:t> in the wheels.</a:t>
            </a:r>
            <a:endParaRPr lang="en-US" sz="4000" dirty="0"/>
          </a:p>
        </p:txBody>
      </p:sp>
      <p:sp>
        <p:nvSpPr>
          <p:cNvPr id="3" name="TextBox 2"/>
          <p:cNvSpPr txBox="1"/>
          <p:nvPr/>
        </p:nvSpPr>
        <p:spPr>
          <a:xfrm>
            <a:off x="1663700" y="673100"/>
            <a:ext cx="9372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baseline="30000" dirty="0" smtClean="0"/>
              <a:t> </a:t>
            </a:r>
            <a:r>
              <a:rPr lang="en-US" sz="4400" b="1" dirty="0" smtClean="0"/>
              <a:t> </a:t>
            </a:r>
            <a:r>
              <a:rPr lang="en-US" sz="6000" dirty="0" smtClean="0"/>
              <a:t>Ezekiel 1:20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36693493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7254484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76144" y="1974850"/>
            <a:ext cx="8499475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aseline="30000" dirty="0" smtClean="0"/>
              <a:t>14 </a:t>
            </a:r>
            <a:r>
              <a:rPr lang="en-US" sz="4000" dirty="0" smtClean="0"/>
              <a:t>But the natural man does not receive the things of the Spirit of God, for they are foolishness to him; nor can he know </a:t>
            </a:r>
            <a:r>
              <a:rPr lang="en-US" sz="4000" i="1" dirty="0" smtClean="0"/>
              <a:t>them,</a:t>
            </a:r>
            <a:r>
              <a:rPr lang="en-US" sz="4000" dirty="0" smtClean="0"/>
              <a:t> because they are spiritually discerned. </a:t>
            </a:r>
            <a:r>
              <a:rPr lang="en-US" sz="4000" baseline="30000" dirty="0" smtClean="0"/>
              <a:t>15 </a:t>
            </a:r>
            <a:r>
              <a:rPr lang="en-US" sz="4000" dirty="0" smtClean="0"/>
              <a:t>But he who is spiritual judges all things, yet he himself is </a:t>
            </a:r>
            <a:r>
              <a:rPr lang="en-US" sz="4000" i="1" dirty="0" smtClean="0"/>
              <a:t>rightly</a:t>
            </a:r>
            <a:r>
              <a:rPr lang="en-US" sz="4000" dirty="0" smtClean="0"/>
              <a:t> judged by no one. </a:t>
            </a:r>
            <a:endParaRPr lang="en-US" sz="4000" dirty="0"/>
          </a:p>
        </p:txBody>
      </p:sp>
      <p:sp>
        <p:nvSpPr>
          <p:cNvPr id="3" name="TextBox 2"/>
          <p:cNvSpPr txBox="1"/>
          <p:nvPr/>
        </p:nvSpPr>
        <p:spPr>
          <a:xfrm>
            <a:off x="1663700" y="673100"/>
            <a:ext cx="9372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baseline="30000" dirty="0" smtClean="0"/>
              <a:t> </a:t>
            </a:r>
            <a:r>
              <a:rPr lang="en-US" sz="4400" b="1" dirty="0" smtClean="0"/>
              <a:t> </a:t>
            </a:r>
            <a:r>
              <a:rPr lang="en-US" sz="6000" dirty="0" smtClean="0"/>
              <a:t>1 Corinthians 2:14-15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10965644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76144" y="1974850"/>
            <a:ext cx="8499475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aseline="30000" dirty="0" smtClean="0"/>
              <a:t>16 </a:t>
            </a:r>
            <a:r>
              <a:rPr lang="en-US" sz="4000" dirty="0" smtClean="0"/>
              <a:t>These are grumblers, complainers, walking according to their own lusts; and they mouth great swelling words, flattering people to gain advantage. </a:t>
            </a:r>
            <a:endParaRPr lang="en-US" sz="4000" dirty="0"/>
          </a:p>
        </p:txBody>
      </p:sp>
      <p:sp>
        <p:nvSpPr>
          <p:cNvPr id="3" name="TextBox 2"/>
          <p:cNvSpPr txBox="1"/>
          <p:nvPr/>
        </p:nvSpPr>
        <p:spPr>
          <a:xfrm>
            <a:off x="1663700" y="673100"/>
            <a:ext cx="9372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baseline="30000" dirty="0" smtClean="0"/>
              <a:t> </a:t>
            </a:r>
            <a:r>
              <a:rPr lang="en-US" sz="4400" b="1" dirty="0" smtClean="0"/>
              <a:t> </a:t>
            </a:r>
            <a:r>
              <a:rPr lang="en-US" sz="6000" dirty="0" smtClean="0"/>
              <a:t>Jude 16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42754927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76144" y="1974850"/>
            <a:ext cx="849947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aseline="30000" dirty="0" smtClean="0"/>
              <a:t>19 </a:t>
            </a:r>
            <a:r>
              <a:rPr lang="en-US" sz="4000" dirty="0" smtClean="0"/>
              <a:t>These are sensual persons, who cause divisions, not having the Spirit.</a:t>
            </a:r>
            <a:endParaRPr lang="en-US" sz="4000" dirty="0"/>
          </a:p>
        </p:txBody>
      </p:sp>
      <p:sp>
        <p:nvSpPr>
          <p:cNvPr id="3" name="TextBox 2"/>
          <p:cNvSpPr txBox="1"/>
          <p:nvPr/>
        </p:nvSpPr>
        <p:spPr>
          <a:xfrm>
            <a:off x="1663700" y="673100"/>
            <a:ext cx="9372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baseline="30000" dirty="0" smtClean="0"/>
              <a:t> </a:t>
            </a:r>
            <a:r>
              <a:rPr lang="en-US" sz="4400" b="1" dirty="0" smtClean="0"/>
              <a:t> </a:t>
            </a:r>
            <a:r>
              <a:rPr lang="en-US" sz="6000" dirty="0" smtClean="0"/>
              <a:t>Jude 19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124419108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76144" y="1974850"/>
            <a:ext cx="849947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aseline="30000" dirty="0" smtClean="0"/>
              <a:t>15 </a:t>
            </a:r>
            <a:r>
              <a:rPr lang="en-US" sz="4000" dirty="0" smtClean="0"/>
              <a:t>This wisdom does not descend from above, but </a:t>
            </a:r>
            <a:r>
              <a:rPr lang="en-US" sz="4000" i="1" dirty="0" smtClean="0"/>
              <a:t>is</a:t>
            </a:r>
            <a:r>
              <a:rPr lang="en-US" sz="4000" dirty="0" smtClean="0"/>
              <a:t> earthly, sensual, demonic.</a:t>
            </a:r>
            <a:endParaRPr lang="en-US" sz="4000" dirty="0"/>
          </a:p>
        </p:txBody>
      </p:sp>
      <p:sp>
        <p:nvSpPr>
          <p:cNvPr id="3" name="TextBox 2"/>
          <p:cNvSpPr txBox="1"/>
          <p:nvPr/>
        </p:nvSpPr>
        <p:spPr>
          <a:xfrm>
            <a:off x="1663700" y="673100"/>
            <a:ext cx="9372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baseline="30000" dirty="0" smtClean="0"/>
              <a:t> </a:t>
            </a:r>
            <a:r>
              <a:rPr lang="en-US" sz="4400" b="1" dirty="0" smtClean="0"/>
              <a:t> </a:t>
            </a:r>
            <a:r>
              <a:rPr lang="en-US" sz="6000" dirty="0" smtClean="0"/>
              <a:t>James 3:15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322345283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76144" y="1974850"/>
            <a:ext cx="849947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aseline="30000" dirty="0" smtClean="0"/>
              <a:t>19 </a:t>
            </a:r>
            <a:r>
              <a:rPr lang="en-US" sz="4000" dirty="0" smtClean="0"/>
              <a:t>If in this life only we have hope in Christ, we are of all men the most pitiable.</a:t>
            </a:r>
            <a:endParaRPr lang="en-US" sz="4000" dirty="0"/>
          </a:p>
        </p:txBody>
      </p:sp>
      <p:sp>
        <p:nvSpPr>
          <p:cNvPr id="3" name="TextBox 2"/>
          <p:cNvSpPr txBox="1"/>
          <p:nvPr/>
        </p:nvSpPr>
        <p:spPr>
          <a:xfrm>
            <a:off x="1663700" y="673100"/>
            <a:ext cx="9372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baseline="30000" dirty="0" smtClean="0"/>
              <a:t> </a:t>
            </a:r>
            <a:r>
              <a:rPr lang="en-US" sz="4400" b="1" dirty="0" smtClean="0"/>
              <a:t> </a:t>
            </a:r>
            <a:r>
              <a:rPr lang="en-US" sz="6000" dirty="0" smtClean="0"/>
              <a:t>1 Corinthians 15:19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333929328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76144" y="1974850"/>
            <a:ext cx="8499475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aseline="30000" dirty="0" smtClean="0"/>
              <a:t>5 </a:t>
            </a:r>
            <a:r>
              <a:rPr lang="en-US" sz="4000" dirty="0" smtClean="0"/>
              <a:t>useless </a:t>
            </a:r>
            <a:r>
              <a:rPr lang="en-US" sz="4000" dirty="0" err="1" smtClean="0"/>
              <a:t>wranglings</a:t>
            </a:r>
            <a:r>
              <a:rPr lang="en-US" sz="4000" dirty="0" smtClean="0"/>
              <a:t> of men of corrupt minds and destitute of the truth, who suppose that godliness is a </a:t>
            </a:r>
            <a:r>
              <a:rPr lang="en-US" sz="4000" i="1" dirty="0" smtClean="0"/>
              <a:t>means of</a:t>
            </a:r>
            <a:r>
              <a:rPr lang="en-US" sz="4000" dirty="0" smtClean="0"/>
              <a:t> gain. From such withdraw yourself.</a:t>
            </a:r>
            <a:endParaRPr lang="en-US" sz="4000" dirty="0"/>
          </a:p>
        </p:txBody>
      </p:sp>
      <p:sp>
        <p:nvSpPr>
          <p:cNvPr id="3" name="TextBox 2"/>
          <p:cNvSpPr txBox="1"/>
          <p:nvPr/>
        </p:nvSpPr>
        <p:spPr>
          <a:xfrm>
            <a:off x="1663700" y="673100"/>
            <a:ext cx="9372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baseline="30000" dirty="0" smtClean="0"/>
              <a:t> </a:t>
            </a:r>
            <a:r>
              <a:rPr lang="en-US" sz="4400" b="1" dirty="0" smtClean="0"/>
              <a:t> </a:t>
            </a:r>
            <a:r>
              <a:rPr lang="en-US" sz="6000" dirty="0" smtClean="0"/>
              <a:t>1 Timothy 6:5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321697700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76144" y="1974850"/>
            <a:ext cx="8499475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aseline="30000" dirty="0" smtClean="0"/>
              <a:t>12 </a:t>
            </a:r>
            <a:r>
              <a:rPr lang="en-US" sz="4000" dirty="0" smtClean="0"/>
              <a:t>For the word of God </a:t>
            </a:r>
            <a:r>
              <a:rPr lang="en-US" sz="4000" i="1" dirty="0" smtClean="0"/>
              <a:t>is</a:t>
            </a:r>
            <a:r>
              <a:rPr lang="en-US" sz="4000" dirty="0" smtClean="0"/>
              <a:t> living and powerful, and sharper than any two-edged sword, piercing even to the division of soul and spirit, and of joints and marrow, and is a discerner of the thoughts and intents of the heart.</a:t>
            </a:r>
            <a:endParaRPr lang="en-US" sz="4000" dirty="0"/>
          </a:p>
        </p:txBody>
      </p:sp>
      <p:sp>
        <p:nvSpPr>
          <p:cNvPr id="3" name="TextBox 2"/>
          <p:cNvSpPr txBox="1"/>
          <p:nvPr/>
        </p:nvSpPr>
        <p:spPr>
          <a:xfrm>
            <a:off x="1663700" y="673100"/>
            <a:ext cx="9372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baseline="30000" dirty="0" smtClean="0"/>
              <a:t> </a:t>
            </a:r>
            <a:r>
              <a:rPr lang="en-US" sz="4400" b="1" dirty="0" smtClean="0"/>
              <a:t> </a:t>
            </a:r>
            <a:r>
              <a:rPr lang="en-US" sz="6000" dirty="0" smtClean="0"/>
              <a:t>Hebrews 4:12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423977203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76144" y="1974850"/>
            <a:ext cx="8499475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aseline="30000" dirty="0" smtClean="0"/>
              <a:t>14 </a:t>
            </a:r>
            <a:r>
              <a:rPr lang="en-US" sz="4000" dirty="0" smtClean="0"/>
              <a:t>But solid food belongs to those who are of full age, </a:t>
            </a:r>
            <a:r>
              <a:rPr lang="en-US" sz="4000" i="1" dirty="0" smtClean="0"/>
              <a:t>that is,</a:t>
            </a:r>
            <a:r>
              <a:rPr lang="en-US" sz="4000" dirty="0" smtClean="0"/>
              <a:t> those who by reason of use have their senses exercised to discern both good and evil.</a:t>
            </a:r>
            <a:endParaRPr lang="en-US" sz="4000" dirty="0"/>
          </a:p>
        </p:txBody>
      </p:sp>
      <p:sp>
        <p:nvSpPr>
          <p:cNvPr id="3" name="TextBox 2"/>
          <p:cNvSpPr txBox="1"/>
          <p:nvPr/>
        </p:nvSpPr>
        <p:spPr>
          <a:xfrm>
            <a:off x="1663700" y="673100"/>
            <a:ext cx="9372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baseline="30000" dirty="0" smtClean="0"/>
              <a:t> </a:t>
            </a:r>
            <a:r>
              <a:rPr lang="en-US" sz="4400" b="1" dirty="0" smtClean="0"/>
              <a:t> </a:t>
            </a:r>
            <a:r>
              <a:rPr lang="en-US" sz="6000" dirty="0" smtClean="0"/>
              <a:t>Hebrews 5:14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354082974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40230" y="1974850"/>
            <a:ext cx="993267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aseline="30000" dirty="0" smtClean="0"/>
              <a:t>13 </a:t>
            </a:r>
            <a:r>
              <a:rPr lang="en-US" sz="4000" dirty="0" smtClean="0"/>
              <a:t>Watch, stand fast in the faith, be brave, be strong. </a:t>
            </a:r>
            <a:r>
              <a:rPr lang="en-US" sz="4000" baseline="30000" dirty="0" smtClean="0"/>
              <a:t>14 </a:t>
            </a:r>
            <a:r>
              <a:rPr lang="en-US" sz="4000" dirty="0" smtClean="0"/>
              <a:t>Let all </a:t>
            </a:r>
            <a:r>
              <a:rPr lang="en-US" sz="4000" i="1" dirty="0" smtClean="0"/>
              <a:t>that</a:t>
            </a:r>
            <a:r>
              <a:rPr lang="en-US" sz="4000" dirty="0" smtClean="0"/>
              <a:t> you </a:t>
            </a:r>
            <a:r>
              <a:rPr lang="en-US" sz="4000" i="1" dirty="0" smtClean="0"/>
              <a:t>do</a:t>
            </a:r>
            <a:r>
              <a:rPr lang="en-US" sz="4000" dirty="0" smtClean="0"/>
              <a:t> be done with love.</a:t>
            </a:r>
          </a:p>
          <a:p>
            <a:endParaRPr lang="en-US" sz="4000" dirty="0" smtClean="0"/>
          </a:p>
          <a:p>
            <a:r>
              <a:rPr lang="en-US" sz="4000" baseline="30000" dirty="0" smtClean="0"/>
              <a:t>15 </a:t>
            </a:r>
            <a:r>
              <a:rPr lang="en-US" sz="4000" dirty="0" smtClean="0"/>
              <a:t>I urge you, brethren—you know the household of </a:t>
            </a:r>
            <a:r>
              <a:rPr lang="en-US" sz="4000" dirty="0" err="1" smtClean="0"/>
              <a:t>Stephanas</a:t>
            </a:r>
            <a:r>
              <a:rPr lang="en-US" sz="4000" dirty="0" smtClean="0"/>
              <a:t>, that it is the </a:t>
            </a:r>
            <a:r>
              <a:rPr lang="en-US" sz="4000" dirty="0" err="1" smtClean="0"/>
              <a:t>firstfruits</a:t>
            </a:r>
            <a:r>
              <a:rPr lang="en-US" sz="4000" dirty="0" smtClean="0"/>
              <a:t> of Achaia, and </a:t>
            </a:r>
            <a:r>
              <a:rPr lang="en-US" sz="4000" i="1" dirty="0" smtClean="0"/>
              <a:t>that</a:t>
            </a:r>
            <a:r>
              <a:rPr lang="en-US" sz="4000" dirty="0" smtClean="0"/>
              <a:t> they have devoted themselves to the ministry of the saints—</a:t>
            </a:r>
            <a:endParaRPr lang="en-US" sz="4000" dirty="0"/>
          </a:p>
        </p:txBody>
      </p:sp>
      <p:sp>
        <p:nvSpPr>
          <p:cNvPr id="3" name="TextBox 2"/>
          <p:cNvSpPr txBox="1"/>
          <p:nvPr/>
        </p:nvSpPr>
        <p:spPr>
          <a:xfrm>
            <a:off x="1663700" y="673100"/>
            <a:ext cx="9372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baseline="30000" dirty="0" smtClean="0"/>
              <a:t> </a:t>
            </a:r>
            <a:r>
              <a:rPr lang="en-US" sz="4400" b="1" dirty="0" smtClean="0"/>
              <a:t> </a:t>
            </a:r>
            <a:r>
              <a:rPr lang="en-US" sz="6000" dirty="0" smtClean="0"/>
              <a:t>1 Corinthians 16:13-15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1958478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68501" y="2301009"/>
            <a:ext cx="894080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500" b="1" dirty="0" smtClean="0">
                <a:solidFill>
                  <a:srgbClr val="006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QUESTIONS</a:t>
            </a:r>
          </a:p>
        </p:txBody>
      </p:sp>
    </p:spTree>
    <p:extLst>
      <p:ext uri="{BB962C8B-B14F-4D97-AF65-F5344CB8AC3E}">
        <p14:creationId xmlns:p14="http://schemas.microsoft.com/office/powerpoint/2010/main" val="35276473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14500" y="1699260"/>
            <a:ext cx="93726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/>
              <a:t>1. The three functions of the soul are: the </a:t>
            </a:r>
            <a:r>
              <a:rPr lang="en-US" sz="4400" b="1" u="sng" dirty="0" smtClean="0"/>
              <a:t>intellect</a:t>
            </a:r>
            <a:r>
              <a:rPr lang="en-US" sz="4400" dirty="0" smtClean="0"/>
              <a:t>, </a:t>
            </a:r>
            <a:r>
              <a:rPr lang="en-US" sz="4400" b="1" u="sng" dirty="0" smtClean="0"/>
              <a:t>emotion</a:t>
            </a:r>
            <a:r>
              <a:rPr lang="en-US" sz="4400" dirty="0" smtClean="0"/>
              <a:t> and </a:t>
            </a:r>
            <a:r>
              <a:rPr lang="en-US" sz="4400" b="1" u="sng" dirty="0" smtClean="0"/>
              <a:t>will</a:t>
            </a:r>
            <a:r>
              <a:rPr lang="en-US" sz="4400" dirty="0" smtClean="0"/>
              <a:t>.</a:t>
            </a:r>
            <a:endParaRPr lang="en-US" sz="4400" dirty="0" smtClean="0"/>
          </a:p>
          <a:p>
            <a:r>
              <a:rPr lang="en-US" sz="4400" dirty="0" smtClean="0"/>
              <a:t>                                  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5875211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14500" y="1699260"/>
            <a:ext cx="93726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/>
              <a:t>2. In Psalm 103:1 David says</a:t>
            </a:r>
          </a:p>
          <a:p>
            <a:pPr algn="ctr"/>
            <a:r>
              <a:rPr lang="en-US" sz="4400" dirty="0" smtClean="0"/>
              <a:t> “Bless the Lord, O my </a:t>
            </a:r>
            <a:r>
              <a:rPr lang="en-US" sz="4400" b="1" u="sng" dirty="0" smtClean="0"/>
              <a:t>s</a:t>
            </a:r>
            <a:r>
              <a:rPr lang="en-US" sz="4400" b="1" u="sng" dirty="0" smtClean="0"/>
              <a:t>oul</a:t>
            </a:r>
            <a:r>
              <a:rPr lang="en-US" sz="4400" u="sng" dirty="0" smtClean="0"/>
              <a:t>;</a:t>
            </a:r>
            <a:r>
              <a:rPr lang="en-US" sz="4400" dirty="0" smtClean="0"/>
              <a:t>”</a:t>
            </a:r>
            <a:endParaRPr lang="en-US" sz="4400" dirty="0" smtClean="0"/>
          </a:p>
          <a:p>
            <a:r>
              <a:rPr lang="en-US" sz="4400" dirty="0" smtClean="0"/>
              <a:t>                                  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7019667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14500" y="1699260"/>
            <a:ext cx="93726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/>
              <a:t>3. As long as we remain in submission to God, our </a:t>
            </a:r>
            <a:r>
              <a:rPr lang="en-US" sz="4400" b="1" u="sng" dirty="0" smtClean="0"/>
              <a:t>soul</a:t>
            </a:r>
            <a:r>
              <a:rPr lang="en-US" sz="4400" dirty="0" smtClean="0"/>
              <a:t> remains in submission to our </a:t>
            </a:r>
            <a:r>
              <a:rPr lang="en-US" sz="4400" b="1" u="sng" dirty="0" smtClean="0"/>
              <a:t>spirit</a:t>
            </a:r>
            <a:r>
              <a:rPr lang="en-US" sz="4400" dirty="0" smtClean="0"/>
              <a:t>, and we will function in </a:t>
            </a:r>
            <a:r>
              <a:rPr lang="en-US" sz="4400" b="1" u="sng" dirty="0" smtClean="0"/>
              <a:t>harmony</a:t>
            </a:r>
            <a:r>
              <a:rPr lang="en-US" sz="4400" dirty="0" smtClean="0"/>
              <a:t> with God and with </a:t>
            </a:r>
            <a:r>
              <a:rPr lang="en-US" sz="4400" b="1" u="sng" dirty="0" smtClean="0"/>
              <a:t>others</a:t>
            </a:r>
            <a:r>
              <a:rPr lang="en-US" sz="4400" dirty="0" smtClean="0"/>
              <a:t>.</a:t>
            </a:r>
            <a:endParaRPr lang="en-US" sz="4400" dirty="0" smtClean="0"/>
          </a:p>
          <a:p>
            <a:r>
              <a:rPr lang="en-US" sz="4400" dirty="0" smtClean="0"/>
              <a:t>                                  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7019356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14500" y="1699260"/>
            <a:ext cx="93726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/>
              <a:t>4. Our natural bodies and our resurrected bodies will be the same.</a:t>
            </a:r>
          </a:p>
          <a:p>
            <a:pPr algn="ctr"/>
            <a:endParaRPr lang="en-US" sz="4400" dirty="0"/>
          </a:p>
          <a:p>
            <a:pPr algn="ctr"/>
            <a:r>
              <a:rPr lang="en-US" sz="4400" b="1" dirty="0" smtClean="0"/>
              <a:t>FALSE</a:t>
            </a:r>
            <a:endParaRPr lang="en-US" sz="4400" b="1" dirty="0" smtClean="0"/>
          </a:p>
          <a:p>
            <a:r>
              <a:rPr lang="en-US" sz="4400" dirty="0" smtClean="0"/>
              <a:t>                                  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1181366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14500" y="716280"/>
            <a:ext cx="937260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/>
              <a:t>5. </a:t>
            </a:r>
            <a:r>
              <a:rPr lang="en-US" sz="4400" dirty="0" smtClean="0"/>
              <a:t>What are the three references we used from the New Testament that explains clearly the opposition or tension between the spiritual and the soulish, the natural and the carnal?</a:t>
            </a:r>
          </a:p>
          <a:p>
            <a:pPr algn="ctr"/>
            <a:endParaRPr lang="en-US" sz="4400" b="1" dirty="0"/>
          </a:p>
          <a:p>
            <a:pPr algn="ctr"/>
            <a:r>
              <a:rPr lang="en-US" sz="4400" b="1" dirty="0" smtClean="0"/>
              <a:t>1 </a:t>
            </a:r>
            <a:r>
              <a:rPr lang="en-US" sz="4400" b="1" dirty="0" err="1" smtClean="0"/>
              <a:t>Cor</a:t>
            </a:r>
            <a:r>
              <a:rPr lang="en-US" sz="4400" b="1" dirty="0" smtClean="0"/>
              <a:t> 2:14-15; Jude 16,19; James 3:15</a:t>
            </a:r>
            <a:endParaRPr lang="en-US" sz="4400" b="1" dirty="0" smtClean="0"/>
          </a:p>
          <a:p>
            <a:r>
              <a:rPr lang="en-US" sz="4400" dirty="0" smtClean="0"/>
              <a:t>                                  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7073048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14500" y="1310640"/>
            <a:ext cx="93726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/>
              <a:t>6. In James 3:15, James describes a downward slide in 3 successive stages; from the </a:t>
            </a:r>
            <a:r>
              <a:rPr lang="en-US" sz="4400" b="1" u="sng" dirty="0" smtClean="0"/>
              <a:t>earthly</a:t>
            </a:r>
            <a:r>
              <a:rPr lang="en-US" sz="4400" dirty="0" smtClean="0"/>
              <a:t>, </a:t>
            </a:r>
          </a:p>
          <a:p>
            <a:pPr algn="ctr"/>
            <a:r>
              <a:rPr lang="en-US" sz="4400" dirty="0" smtClean="0"/>
              <a:t>to the </a:t>
            </a:r>
            <a:r>
              <a:rPr lang="en-US" sz="4400" b="1" u="sng" dirty="0" smtClean="0"/>
              <a:t>soulish</a:t>
            </a:r>
            <a:r>
              <a:rPr lang="en-US" sz="4400" dirty="0" smtClean="0"/>
              <a:t>, </a:t>
            </a:r>
          </a:p>
          <a:p>
            <a:pPr algn="ctr"/>
            <a:r>
              <a:rPr lang="en-US" sz="4400" dirty="0" smtClean="0"/>
              <a:t>to the </a:t>
            </a:r>
            <a:r>
              <a:rPr lang="en-US" sz="4400" b="1" u="sng" dirty="0" smtClean="0"/>
              <a:t>demonic</a:t>
            </a:r>
            <a:r>
              <a:rPr lang="en-US" sz="4400" dirty="0" smtClean="0"/>
              <a:t>.</a:t>
            </a:r>
            <a:endParaRPr lang="en-US" sz="4400" b="1" dirty="0" smtClean="0"/>
          </a:p>
          <a:p>
            <a:r>
              <a:rPr lang="en-US" sz="4400" dirty="0" smtClean="0"/>
              <a:t>                                  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3300684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290</Words>
  <Application>Microsoft Office PowerPoint</Application>
  <PresentationFormat>Widescreen</PresentationFormat>
  <Paragraphs>62</Paragraphs>
  <Slides>28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4" baseType="lpstr">
      <vt:lpstr>Arial Unicode MS</vt:lpstr>
      <vt:lpstr>Arial</vt:lpstr>
      <vt:lpstr>Baskerville Old Face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account</dc:creator>
  <cp:lastModifiedBy>Microsoft account</cp:lastModifiedBy>
  <cp:revision>9</cp:revision>
  <dcterms:created xsi:type="dcterms:W3CDTF">2015-09-18T21:51:29Z</dcterms:created>
  <dcterms:modified xsi:type="dcterms:W3CDTF">2015-09-18T22:42:04Z</dcterms:modified>
</cp:coreProperties>
</file>