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64" r:id="rId13"/>
    <p:sldId id="259" r:id="rId14"/>
    <p:sldId id="262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90" y="270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9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4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0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2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8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5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3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1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3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9CF3F-5EF7-43F9-B666-DCAC883C97A0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12E71-D8A8-447C-822A-B397CC6F7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8301" y="843996"/>
            <a:ext cx="916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“No Guts No Glory”</a:t>
            </a:r>
            <a:endParaRPr lang="en-US" sz="72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6120825"/>
            <a:ext cx="580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Sunday, September </a:t>
            </a:r>
            <a:r>
              <a:rPr lang="en-US" sz="3200" b="1" dirty="0" smtClean="0"/>
              <a:t>20</a:t>
            </a:r>
            <a:r>
              <a:rPr lang="en-US" sz="3200" b="1" dirty="0" smtClean="0"/>
              <a:t>, </a:t>
            </a:r>
            <a:r>
              <a:rPr lang="en-US" sz="3200" b="1" dirty="0" smtClean="0"/>
              <a:t>2015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962900" y="6095425"/>
            <a:ext cx="3768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Wayne </a:t>
            </a:r>
            <a:r>
              <a:rPr lang="en-US" sz="3200" b="1" dirty="0" err="1" smtClean="0"/>
              <a:t>Hartsgrove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6638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3013710"/>
            <a:ext cx="937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7. Memorize on your own 1 </a:t>
            </a:r>
            <a:r>
              <a:rPr lang="en-US" sz="4400" dirty="0" err="1" smtClean="0"/>
              <a:t>Cor</a:t>
            </a:r>
            <a:r>
              <a:rPr lang="en-US" sz="4400" dirty="0" smtClean="0"/>
              <a:t> 15:19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30511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1047750"/>
            <a:ext cx="9372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8. What two ways can a line be drawn between the spiritual and the soulish (the flesh)? 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By feeding regularly on </a:t>
            </a:r>
            <a:r>
              <a:rPr lang="en-US" sz="4400" b="1" u="sng" dirty="0" smtClean="0"/>
              <a:t>God’s Word </a:t>
            </a:r>
          </a:p>
          <a:p>
            <a:pPr algn="ctr"/>
            <a:r>
              <a:rPr lang="en-US" sz="4400" dirty="0" smtClean="0"/>
              <a:t>and by practicing regularly </a:t>
            </a:r>
          </a:p>
          <a:p>
            <a:pPr algn="ctr"/>
            <a:r>
              <a:rPr lang="en-US" sz="4400" dirty="0" smtClean="0"/>
              <a:t>spiritual </a:t>
            </a:r>
            <a:r>
              <a:rPr lang="en-US" sz="4400" b="1" u="sng" dirty="0" smtClean="0"/>
              <a:t>discernment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70429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6307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8901" y="2301009"/>
            <a:ext cx="816281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>
                <a:solidFill>
                  <a:srgbClr val="006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Scriptures</a:t>
            </a:r>
          </a:p>
        </p:txBody>
      </p:sp>
    </p:spTree>
    <p:extLst>
      <p:ext uri="{BB962C8B-B14F-4D97-AF65-F5344CB8AC3E}">
        <p14:creationId xmlns:p14="http://schemas.microsoft.com/office/powerpoint/2010/main" val="817534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5" y="1974850"/>
            <a:ext cx="78397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23 </a:t>
            </a:r>
            <a:r>
              <a:rPr lang="en-US" sz="4000" dirty="0" smtClean="0"/>
              <a:t>Now may the God of peace Himself sanctify you completely; and may your whole spirit, soul, and body be preserved blameless at the coming of our Lord Jesus Christ.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Thessalonians 5:23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08377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5" y="1974850"/>
            <a:ext cx="7839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Bless the </a:t>
            </a:r>
            <a:r>
              <a:rPr lang="en-US" sz="4000" cap="small" dirty="0" smtClean="0">
                <a:effectLst/>
              </a:rPr>
              <a:t>Lord</a:t>
            </a:r>
            <a:r>
              <a:rPr lang="en-US" sz="4000" dirty="0" smtClean="0"/>
              <a:t>, O my soul;</a:t>
            </a:r>
            <a:br>
              <a:rPr lang="en-US" sz="4000" dirty="0" smtClean="0"/>
            </a:br>
            <a:r>
              <a:rPr lang="en-US" sz="4000" dirty="0" smtClean="0"/>
              <a:t>And all that is within me, </a:t>
            </a:r>
            <a:r>
              <a:rPr lang="en-US" sz="4000" i="1" dirty="0" smtClean="0"/>
              <a:t>bless</a:t>
            </a:r>
            <a:r>
              <a:rPr lang="en-US" sz="4000" dirty="0" smtClean="0"/>
              <a:t> His holy name!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Psalm 103:1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37012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5" y="1974850"/>
            <a:ext cx="78397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44 </a:t>
            </a:r>
            <a:r>
              <a:rPr lang="en-US" sz="4000" dirty="0" smtClean="0"/>
              <a:t>It is sown a natural body, it is raised a spiritual body. There is a natural body, and there is a spiritual body. </a:t>
            </a:r>
            <a:r>
              <a:rPr lang="en-US" sz="4000" baseline="30000" dirty="0" smtClean="0"/>
              <a:t>45 </a:t>
            </a:r>
            <a:r>
              <a:rPr lang="en-US" sz="4000" dirty="0" smtClean="0"/>
              <a:t>And so it is written, “The first man Adam became a living being.” The last Adam </a:t>
            </a:r>
            <a:r>
              <a:rPr lang="en-US" sz="4000" i="1" dirty="0" smtClean="0"/>
              <a:t>became</a:t>
            </a:r>
            <a:r>
              <a:rPr lang="en-US" sz="4000" dirty="0" smtClean="0"/>
              <a:t> a life-giving spirit.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Corinthians 15:44-45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19917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5" y="1974850"/>
            <a:ext cx="78397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46 </a:t>
            </a:r>
            <a:r>
              <a:rPr lang="en-US" sz="4000" dirty="0" smtClean="0"/>
              <a:t>However, the spiritual is not first, but the natural, and afterward the spiritual.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Corinthians 15:46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48568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5" y="1974850"/>
            <a:ext cx="78397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12 </a:t>
            </a:r>
            <a:r>
              <a:rPr lang="en-US" sz="4000" dirty="0" smtClean="0"/>
              <a:t>And each one went straight forward; they went wherever the spirit wanted to go, and they did not turn when they went.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Ezekiel 1:12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8273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5" y="1974850"/>
            <a:ext cx="78397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20 </a:t>
            </a:r>
            <a:r>
              <a:rPr lang="en-US" sz="4000" dirty="0" smtClean="0"/>
              <a:t>Wherever the spirit wanted to go, they went, </a:t>
            </a:r>
            <a:r>
              <a:rPr lang="en-US" sz="4000" i="1" dirty="0" smtClean="0"/>
              <a:t>because</a:t>
            </a:r>
            <a:r>
              <a:rPr lang="en-US" sz="4000" dirty="0" smtClean="0"/>
              <a:t> there the spirit went; and the wheels were lifted together with them, for the spirit of the living creatures </a:t>
            </a:r>
            <a:r>
              <a:rPr lang="en-US" sz="4000" i="1" dirty="0" smtClean="0"/>
              <a:t>was</a:t>
            </a:r>
            <a:r>
              <a:rPr lang="en-US" sz="4000" dirty="0" smtClean="0"/>
              <a:t> in the wheels.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Ezekiel 1:20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6934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54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14 </a:t>
            </a:r>
            <a:r>
              <a:rPr lang="en-US" sz="4000" dirty="0" smtClean="0"/>
              <a:t>But the natural man does not receive the things of the Spirit of God, for they are foolishness to him; nor can he know </a:t>
            </a:r>
            <a:r>
              <a:rPr lang="en-US" sz="4000" i="1" dirty="0" smtClean="0"/>
              <a:t>them,</a:t>
            </a:r>
            <a:r>
              <a:rPr lang="en-US" sz="4000" dirty="0" smtClean="0"/>
              <a:t> because they are spiritually discerned. </a:t>
            </a:r>
            <a:r>
              <a:rPr lang="en-US" sz="4000" baseline="30000" dirty="0" smtClean="0"/>
              <a:t>15 </a:t>
            </a:r>
            <a:r>
              <a:rPr lang="en-US" sz="4000" dirty="0" smtClean="0"/>
              <a:t>But he who is spiritual judges all things, yet he himself is </a:t>
            </a:r>
            <a:r>
              <a:rPr lang="en-US" sz="4000" i="1" dirty="0" smtClean="0"/>
              <a:t>rightly</a:t>
            </a:r>
            <a:r>
              <a:rPr lang="en-US" sz="4000" dirty="0" smtClean="0"/>
              <a:t> judged by no one.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Corinthians 2:14-15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9656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16 </a:t>
            </a:r>
            <a:r>
              <a:rPr lang="en-US" sz="4000" dirty="0" smtClean="0"/>
              <a:t>These are grumblers, complainers, walking according to their own lusts; and they mouth great swelling words, flattering people to gain advantage.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Jude 16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7549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19 </a:t>
            </a:r>
            <a:r>
              <a:rPr lang="en-US" sz="4000" dirty="0" smtClean="0"/>
              <a:t>These are sensual persons, who cause divisions, not having the Spirit.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Jude 19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44191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15 </a:t>
            </a:r>
            <a:r>
              <a:rPr lang="en-US" sz="4000" dirty="0" smtClean="0"/>
              <a:t>This wisdom does not descend from above, but </a:t>
            </a:r>
            <a:r>
              <a:rPr lang="en-US" sz="4000" i="1" dirty="0" smtClean="0"/>
              <a:t>is</a:t>
            </a:r>
            <a:r>
              <a:rPr lang="en-US" sz="4000" dirty="0" smtClean="0"/>
              <a:t> earthly, sensual, demonic.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James 3:15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23452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19 </a:t>
            </a:r>
            <a:r>
              <a:rPr lang="en-US" sz="4000" dirty="0" smtClean="0"/>
              <a:t>If in this life only we have hope in Christ, we are of all men the most pitiable.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Corinthians 15:19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39293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5 </a:t>
            </a:r>
            <a:r>
              <a:rPr lang="en-US" sz="4000" dirty="0" smtClean="0"/>
              <a:t>useless </a:t>
            </a:r>
            <a:r>
              <a:rPr lang="en-US" sz="4000" dirty="0" err="1" smtClean="0"/>
              <a:t>wranglings</a:t>
            </a:r>
            <a:r>
              <a:rPr lang="en-US" sz="4000" dirty="0" smtClean="0"/>
              <a:t> of men of corrupt minds and destitute of the truth, who suppose that godliness is a </a:t>
            </a:r>
            <a:r>
              <a:rPr lang="en-US" sz="4000" i="1" dirty="0" smtClean="0"/>
              <a:t>means of</a:t>
            </a:r>
            <a:r>
              <a:rPr lang="en-US" sz="4000" dirty="0" smtClean="0"/>
              <a:t> gain. From such withdraw yourself.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Timothy 6:5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16977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12 </a:t>
            </a:r>
            <a:r>
              <a:rPr lang="en-US" sz="4000" dirty="0" smtClean="0"/>
              <a:t>For the word of God </a:t>
            </a:r>
            <a:r>
              <a:rPr lang="en-US" sz="4000" i="1" dirty="0" smtClean="0"/>
              <a:t>is</a:t>
            </a:r>
            <a:r>
              <a:rPr lang="en-US" sz="4000" dirty="0" smtClean="0"/>
              <a:t> living and powerful, and sharper than any two-edged sword, piercing even to the division of soul and spirit, and of joints and marrow, and is a discerner of the thoughts and intents of the heart.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Hebrews 4:12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39772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6144" y="1974850"/>
            <a:ext cx="84994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14 </a:t>
            </a:r>
            <a:r>
              <a:rPr lang="en-US" sz="4000" dirty="0" smtClean="0"/>
              <a:t>But solid food belongs to those who are of full age, </a:t>
            </a:r>
            <a:r>
              <a:rPr lang="en-US" sz="4000" i="1" dirty="0" smtClean="0"/>
              <a:t>that is,</a:t>
            </a:r>
            <a:r>
              <a:rPr lang="en-US" sz="4000" dirty="0" smtClean="0"/>
              <a:t> those who by reason of use have their senses exercised to discern both good and evil.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Hebrews 5:14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40829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230" y="1974850"/>
            <a:ext cx="99326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30000" dirty="0" smtClean="0"/>
              <a:t>13 </a:t>
            </a:r>
            <a:r>
              <a:rPr lang="en-US" sz="4000" dirty="0" smtClean="0"/>
              <a:t>Watch, stand fast in the faith, be brave, be strong. </a:t>
            </a:r>
            <a:r>
              <a:rPr lang="en-US" sz="4000" baseline="30000" dirty="0" smtClean="0"/>
              <a:t>14 </a:t>
            </a:r>
            <a:r>
              <a:rPr lang="en-US" sz="4000" dirty="0" smtClean="0"/>
              <a:t>Let all </a:t>
            </a:r>
            <a:r>
              <a:rPr lang="en-US" sz="4000" i="1" dirty="0" smtClean="0"/>
              <a:t>that</a:t>
            </a:r>
            <a:r>
              <a:rPr lang="en-US" sz="4000" dirty="0" smtClean="0"/>
              <a:t> you </a:t>
            </a:r>
            <a:r>
              <a:rPr lang="en-US" sz="4000" i="1" dirty="0" smtClean="0"/>
              <a:t>do</a:t>
            </a:r>
            <a:r>
              <a:rPr lang="en-US" sz="4000" dirty="0" smtClean="0"/>
              <a:t> be done with love.</a:t>
            </a:r>
          </a:p>
          <a:p>
            <a:endParaRPr lang="en-US" sz="4000" dirty="0" smtClean="0"/>
          </a:p>
          <a:p>
            <a:r>
              <a:rPr lang="en-US" sz="4000" baseline="30000" dirty="0" smtClean="0"/>
              <a:t>15 </a:t>
            </a:r>
            <a:r>
              <a:rPr lang="en-US" sz="4000" dirty="0" smtClean="0"/>
              <a:t>I urge you, brethren—you know the household of </a:t>
            </a:r>
            <a:r>
              <a:rPr lang="en-US" sz="4000" dirty="0" err="1" smtClean="0"/>
              <a:t>Stephanas</a:t>
            </a:r>
            <a:r>
              <a:rPr lang="en-US" sz="4000" dirty="0" smtClean="0"/>
              <a:t>, that it is the </a:t>
            </a:r>
            <a:r>
              <a:rPr lang="en-US" sz="4000" dirty="0" err="1" smtClean="0"/>
              <a:t>firstfruits</a:t>
            </a:r>
            <a:r>
              <a:rPr lang="en-US" sz="4000" dirty="0" smtClean="0"/>
              <a:t> of Achaia, and </a:t>
            </a:r>
            <a:r>
              <a:rPr lang="en-US" sz="4000" i="1" dirty="0" smtClean="0"/>
              <a:t>that</a:t>
            </a:r>
            <a:r>
              <a:rPr lang="en-US" sz="4000" dirty="0" smtClean="0"/>
              <a:t> they have devoted themselves to the ministry of the saints—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663700" y="673100"/>
            <a:ext cx="937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/>
              <a:t> </a:t>
            </a:r>
            <a:r>
              <a:rPr lang="en-US" sz="4400" b="1" dirty="0" smtClean="0"/>
              <a:t> </a:t>
            </a:r>
            <a:r>
              <a:rPr lang="en-US" sz="6000" dirty="0" smtClean="0"/>
              <a:t>1 Corinthians 16:13-15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584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8501" y="2301009"/>
            <a:ext cx="8940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006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52764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1699260"/>
            <a:ext cx="937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1. The three functions of the soul are: the </a:t>
            </a:r>
            <a:r>
              <a:rPr lang="en-US" sz="4400" b="1" u="sng" dirty="0" smtClean="0"/>
              <a:t>intellect</a:t>
            </a:r>
            <a:r>
              <a:rPr lang="en-US" sz="4400" dirty="0" smtClean="0"/>
              <a:t>, </a:t>
            </a:r>
            <a:r>
              <a:rPr lang="en-US" sz="4400" b="1" u="sng" dirty="0" smtClean="0"/>
              <a:t>emotion</a:t>
            </a:r>
            <a:r>
              <a:rPr lang="en-US" sz="4400" dirty="0" smtClean="0"/>
              <a:t> and </a:t>
            </a:r>
            <a:r>
              <a:rPr lang="en-US" sz="4400" b="1" u="sng" dirty="0" smtClean="0"/>
              <a:t>will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r>
              <a:rPr lang="en-US" sz="4400" dirty="0" smtClean="0"/>
              <a:t>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8752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1699260"/>
            <a:ext cx="937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2. In Psalm 103:1 David says</a:t>
            </a:r>
          </a:p>
          <a:p>
            <a:pPr algn="ctr"/>
            <a:r>
              <a:rPr lang="en-US" sz="4400" dirty="0" smtClean="0"/>
              <a:t> “Bless the Lord, O my </a:t>
            </a:r>
            <a:r>
              <a:rPr lang="en-US" sz="4400" b="1" u="sng" dirty="0" smtClean="0"/>
              <a:t>s</a:t>
            </a:r>
            <a:r>
              <a:rPr lang="en-US" sz="4400" b="1" u="sng" dirty="0" smtClean="0"/>
              <a:t>oul</a:t>
            </a:r>
            <a:r>
              <a:rPr lang="en-US" sz="4400" u="sng" dirty="0" smtClean="0"/>
              <a:t>;</a:t>
            </a:r>
            <a:r>
              <a:rPr lang="en-US" sz="4400" dirty="0" smtClean="0"/>
              <a:t>”</a:t>
            </a:r>
            <a:endParaRPr lang="en-US" sz="4400" dirty="0" smtClean="0"/>
          </a:p>
          <a:p>
            <a:r>
              <a:rPr lang="en-US" sz="4400" dirty="0" smtClean="0"/>
              <a:t>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0196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1699260"/>
            <a:ext cx="9372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3. As long as we remain in submission to God, our </a:t>
            </a:r>
            <a:r>
              <a:rPr lang="en-US" sz="4400" b="1" u="sng" dirty="0" smtClean="0"/>
              <a:t>soul</a:t>
            </a:r>
            <a:r>
              <a:rPr lang="en-US" sz="4400" dirty="0" smtClean="0"/>
              <a:t> remains in submission to our </a:t>
            </a:r>
            <a:r>
              <a:rPr lang="en-US" sz="4400" b="1" u="sng" dirty="0" smtClean="0"/>
              <a:t>spirit</a:t>
            </a:r>
            <a:r>
              <a:rPr lang="en-US" sz="4400" dirty="0" smtClean="0"/>
              <a:t>, and we will function in </a:t>
            </a:r>
            <a:r>
              <a:rPr lang="en-US" sz="4400" b="1" u="sng" dirty="0" smtClean="0"/>
              <a:t>harmony</a:t>
            </a:r>
            <a:r>
              <a:rPr lang="en-US" sz="4400" dirty="0" smtClean="0"/>
              <a:t> with God and with </a:t>
            </a:r>
            <a:r>
              <a:rPr lang="en-US" sz="4400" b="1" u="sng" dirty="0" smtClean="0"/>
              <a:t>others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r>
              <a:rPr lang="en-US" sz="4400" dirty="0" smtClean="0"/>
              <a:t>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0193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1699260"/>
            <a:ext cx="9372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4. Our natural bodies and our resurrected bodies will be the same.</a:t>
            </a:r>
          </a:p>
          <a:p>
            <a:pPr algn="ctr"/>
            <a:endParaRPr lang="en-US" sz="4400" dirty="0"/>
          </a:p>
          <a:p>
            <a:pPr algn="ctr"/>
            <a:r>
              <a:rPr lang="en-US" sz="4400" b="1" dirty="0" smtClean="0"/>
              <a:t>FALSE</a:t>
            </a:r>
            <a:endParaRPr lang="en-US" sz="4400" b="1" dirty="0" smtClean="0"/>
          </a:p>
          <a:p>
            <a:r>
              <a:rPr lang="en-US" sz="4400" dirty="0" smtClean="0"/>
              <a:t>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1813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716280"/>
            <a:ext cx="9372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5. </a:t>
            </a:r>
            <a:r>
              <a:rPr lang="en-US" sz="4400" dirty="0" smtClean="0"/>
              <a:t>What are the three references we used from the New Testament that explains clearly the opposition or tension between the spiritual and the soulish, the natural and the carnal?</a:t>
            </a:r>
          </a:p>
          <a:p>
            <a:pPr algn="ctr"/>
            <a:endParaRPr lang="en-US" sz="4400" b="1" dirty="0"/>
          </a:p>
          <a:p>
            <a:pPr algn="ctr"/>
            <a:r>
              <a:rPr lang="en-US" sz="4400" b="1" dirty="0" smtClean="0"/>
              <a:t>1 </a:t>
            </a:r>
            <a:r>
              <a:rPr lang="en-US" sz="4400" b="1" dirty="0" err="1" smtClean="0"/>
              <a:t>Cor</a:t>
            </a:r>
            <a:r>
              <a:rPr lang="en-US" sz="4400" b="1" dirty="0" smtClean="0"/>
              <a:t> 2:14-15; Jude 16,19; James 3:15</a:t>
            </a:r>
            <a:endParaRPr lang="en-US" sz="4400" b="1" dirty="0" smtClean="0"/>
          </a:p>
          <a:p>
            <a:r>
              <a:rPr lang="en-US" sz="4400" dirty="0" smtClean="0"/>
              <a:t>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0730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1310640"/>
            <a:ext cx="9372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6. In James 3:15, James describes a downward slide in 3 successive stages; from the </a:t>
            </a:r>
            <a:r>
              <a:rPr lang="en-US" sz="4400" b="1" u="sng" dirty="0" smtClean="0"/>
              <a:t>earthly</a:t>
            </a:r>
            <a:r>
              <a:rPr lang="en-US" sz="4400" dirty="0" smtClean="0"/>
              <a:t>, </a:t>
            </a:r>
          </a:p>
          <a:p>
            <a:pPr algn="ctr"/>
            <a:r>
              <a:rPr lang="en-US" sz="4400" dirty="0" smtClean="0"/>
              <a:t>to the </a:t>
            </a:r>
            <a:r>
              <a:rPr lang="en-US" sz="4400" b="1" u="sng" dirty="0" smtClean="0"/>
              <a:t>soulish</a:t>
            </a:r>
            <a:r>
              <a:rPr lang="en-US" sz="4400" dirty="0" smtClean="0"/>
              <a:t>, </a:t>
            </a:r>
          </a:p>
          <a:p>
            <a:pPr algn="ctr"/>
            <a:r>
              <a:rPr lang="en-US" sz="4400" dirty="0" smtClean="0"/>
              <a:t>to the </a:t>
            </a:r>
            <a:r>
              <a:rPr lang="en-US" sz="4400" b="1" u="sng" dirty="0" smtClean="0"/>
              <a:t>demonic</a:t>
            </a:r>
            <a:r>
              <a:rPr lang="en-US" sz="4400" dirty="0" smtClean="0"/>
              <a:t>.</a:t>
            </a:r>
            <a:endParaRPr lang="en-US" sz="4400" b="1" dirty="0" smtClean="0"/>
          </a:p>
          <a:p>
            <a:r>
              <a:rPr lang="en-US" sz="4400" dirty="0" smtClean="0"/>
              <a:t>                             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3006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290</Words>
  <Application>Microsoft Office PowerPoint</Application>
  <PresentationFormat>Widescreen</PresentationFormat>
  <Paragraphs>62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 Unicode MS</vt:lpstr>
      <vt:lpstr>Arial</vt:lpstr>
      <vt:lpstr>Baskerville Old Face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9</cp:revision>
  <dcterms:created xsi:type="dcterms:W3CDTF">2015-09-18T21:51:29Z</dcterms:created>
  <dcterms:modified xsi:type="dcterms:W3CDTF">2015-09-18T22:42:04Z</dcterms:modified>
</cp:coreProperties>
</file>