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23" r:id="rId2"/>
    <p:sldId id="536" r:id="rId3"/>
    <p:sldId id="53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40" r:id="rId16"/>
    <p:sldId id="538" r:id="rId17"/>
    <p:sldId id="541" r:id="rId18"/>
    <p:sldId id="542" r:id="rId19"/>
    <p:sldId id="543" r:id="rId20"/>
    <p:sldId id="544" r:id="rId21"/>
    <p:sldId id="551" r:id="rId22"/>
    <p:sldId id="545" r:id="rId23"/>
    <p:sldId id="552" r:id="rId24"/>
    <p:sldId id="561" r:id="rId25"/>
    <p:sldId id="546" r:id="rId26"/>
    <p:sldId id="553" r:id="rId27"/>
    <p:sldId id="554" r:id="rId28"/>
    <p:sldId id="555" r:id="rId29"/>
    <p:sldId id="556" r:id="rId30"/>
    <p:sldId id="566" r:id="rId31"/>
    <p:sldId id="557" r:id="rId32"/>
    <p:sldId id="5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9900"/>
    <a:srgbClr val="81AAB3"/>
    <a:srgbClr val="B6D5D5"/>
    <a:srgbClr val="82B8C0"/>
    <a:srgbClr val="F0F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34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38260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6"/>
            <a:ext cx="9810750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0"/>
            <a:ext cx="9810750" cy="3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43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 advTm="8639900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1" y="843996"/>
            <a:ext cx="916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Soldier’s Toughest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120825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Sunday, October 11, 2015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2900" y="6095425"/>
            <a:ext cx="376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Wayne </a:t>
            </a:r>
            <a:r>
              <a:rPr lang="en-US" sz="3200" b="1" dirty="0" err="1" smtClean="0"/>
              <a:t>Hartsgrove</a:t>
            </a:r>
            <a:endParaRPr lang="en-US" sz="32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79500"/>
            <a:ext cx="858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6. It’s not how we </a:t>
            </a:r>
            <a:r>
              <a:rPr lang="en-US" sz="4400" u="sng" dirty="0" smtClean="0"/>
              <a:t>start</a:t>
            </a:r>
            <a:r>
              <a:rPr lang="en-US" sz="4400" dirty="0" smtClean="0"/>
              <a:t> the race that’s important but how we </a:t>
            </a:r>
            <a:r>
              <a:rPr lang="en-US" sz="4400" u="sng" dirty="0" smtClean="0"/>
              <a:t>finish</a:t>
            </a:r>
            <a:r>
              <a:rPr lang="en-US" sz="4400" dirty="0" smtClean="0"/>
              <a:t> the race that will determine where we will spend eternity. 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9271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How many extra years did God grant to King Hezekiah’s life?  </a:t>
            </a:r>
          </a:p>
          <a:p>
            <a:r>
              <a:rPr lang="en-US" sz="4400" u="sng" dirty="0" smtClean="0"/>
              <a:t>15 yrs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795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8. What island was John taken to?  </a:t>
            </a:r>
            <a:r>
              <a:rPr lang="en-US" sz="4400" u="sng" dirty="0" smtClean="0"/>
              <a:t>Patmos</a:t>
            </a:r>
            <a:endParaRPr lang="en-US" sz="44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1066800"/>
            <a:ext cx="834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9. The test of success is not to seek success.  </a:t>
            </a:r>
            <a:r>
              <a:rPr lang="en-US" sz="4400" u="sng" dirty="0" smtClean="0"/>
              <a:t>True</a:t>
            </a:r>
            <a:r>
              <a:rPr lang="en-US" sz="4400" dirty="0" smtClean="0"/>
              <a:t> or False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97790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10. We must never let the </a:t>
            </a:r>
            <a:r>
              <a:rPr lang="en-US" sz="4400" u="sng" dirty="0" smtClean="0"/>
              <a:t>world</a:t>
            </a:r>
            <a:r>
              <a:rPr lang="en-US" sz="4400" dirty="0" smtClean="0"/>
              <a:t> entice us into accepting its </a:t>
            </a:r>
            <a:r>
              <a:rPr lang="en-US" sz="4400" u="sng" dirty="0" smtClean="0"/>
              <a:t>standard</a:t>
            </a:r>
            <a:r>
              <a:rPr lang="en-US" sz="4400" dirty="0" smtClean="0"/>
              <a:t> of success.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901" y="2301009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803400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 smtClean="0"/>
              <a:t>17  “</a:t>
            </a:r>
            <a:r>
              <a:rPr lang="en-US" sz="4800" dirty="0" smtClean="0"/>
              <a:t>He who trusts in his riches will fall,</a:t>
            </a:r>
            <a:br>
              <a:rPr lang="en-US" sz="4800" dirty="0" smtClean="0"/>
            </a:br>
            <a:r>
              <a:rPr lang="en-US" sz="4800" dirty="0" smtClean="0"/>
              <a:t>    but the righteous will flourish like foliage”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dirty="0" smtClean="0"/>
              <a:t>Proverbs 11:28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4700" y="1739900"/>
            <a:ext cx="9029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8   “</a:t>
            </a:r>
            <a:r>
              <a:rPr lang="en-US" sz="4800" dirty="0" smtClean="0"/>
              <a:t>The end of a thing </a:t>
            </a:r>
            <a:r>
              <a:rPr lang="en-US" sz="4800" i="1" dirty="0" smtClean="0"/>
              <a:t>is</a:t>
            </a:r>
            <a:r>
              <a:rPr lang="en-US" sz="4800" dirty="0" smtClean="0"/>
              <a:t> better than its beginning;</a:t>
            </a:r>
            <a:br>
              <a:rPr lang="en-US" sz="4800" dirty="0" smtClean="0"/>
            </a:br>
            <a:r>
              <a:rPr lang="en-US" sz="4800" dirty="0" smtClean="0"/>
              <a:t>The patient in spirit </a:t>
            </a:r>
            <a:r>
              <a:rPr lang="en-US" sz="4800" i="1" dirty="0" smtClean="0"/>
              <a:t>is</a:t>
            </a:r>
            <a:r>
              <a:rPr lang="en-US" sz="4800" dirty="0" smtClean="0"/>
              <a:t> better than the proud in spirit”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2900" y="660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Ecclesiastes </a:t>
            </a:r>
            <a:r>
              <a:rPr lang="en-US" sz="6000" dirty="0" smtClean="0"/>
              <a:t>7:8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564700"/>
            <a:ext cx="9334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17  “</a:t>
            </a:r>
            <a:r>
              <a:rPr lang="en-US" sz="4400" dirty="0" smtClean="0"/>
              <a:t>So Samuel said, </a:t>
            </a:r>
            <a:r>
              <a:rPr lang="en-US" sz="4400" dirty="0" smtClean="0"/>
              <a:t>When </a:t>
            </a:r>
            <a:r>
              <a:rPr lang="en-US" sz="4400" dirty="0" smtClean="0"/>
              <a:t>you </a:t>
            </a:r>
            <a:r>
              <a:rPr lang="en-US" sz="4400" i="1" dirty="0" smtClean="0"/>
              <a:t>were</a:t>
            </a:r>
            <a:r>
              <a:rPr lang="en-US" sz="4400" dirty="0" smtClean="0"/>
              <a:t> little in your own eyes, </a:t>
            </a:r>
            <a:r>
              <a:rPr lang="en-US" sz="4400" i="1" dirty="0" smtClean="0"/>
              <a:t>were</a:t>
            </a:r>
            <a:r>
              <a:rPr lang="en-US" sz="4400" dirty="0" smtClean="0"/>
              <a:t> you not head of the tribes of Israel? And did not the </a:t>
            </a:r>
            <a:r>
              <a:rPr lang="en-US" sz="4400" cap="small" dirty="0" smtClean="0"/>
              <a:t>Lord</a:t>
            </a:r>
            <a:r>
              <a:rPr lang="en-US" sz="4400" dirty="0" smtClean="0"/>
              <a:t> anoint you king over Israel</a:t>
            </a:r>
            <a:r>
              <a:rPr lang="en-US" sz="4400" dirty="0" smtClean="0"/>
              <a:t>?”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660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1 Samuel 15:17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0692" y="1348800"/>
            <a:ext cx="8877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18  “</a:t>
            </a:r>
            <a:r>
              <a:rPr lang="en-US" sz="4400" dirty="0" smtClean="0"/>
              <a:t>The </a:t>
            </a:r>
            <a:r>
              <a:rPr lang="en-US" sz="4400" cap="small" dirty="0" smtClean="0"/>
              <a:t>Lord</a:t>
            </a:r>
            <a:r>
              <a:rPr lang="en-US" sz="4400" dirty="0" smtClean="0"/>
              <a:t> dealt with me according to my </a:t>
            </a:r>
            <a:r>
              <a:rPr lang="en-US" sz="4400" dirty="0" smtClean="0"/>
              <a:t>righteousness;</a:t>
            </a:r>
            <a:r>
              <a:rPr lang="en-US" sz="4400" dirty="0" smtClean="0"/>
              <a:t> </a:t>
            </a:r>
            <a:r>
              <a:rPr lang="en-US" sz="4400" dirty="0" smtClean="0"/>
              <a:t>according to</a:t>
            </a:r>
            <a:r>
              <a:rPr lang="en-US" sz="4400" dirty="0" smtClean="0"/>
              <a:t> the cleanness of my hands </a:t>
            </a:r>
            <a:r>
              <a:rPr lang="en-US" sz="4400" dirty="0" smtClean="0"/>
              <a:t>He </a:t>
            </a:r>
            <a:r>
              <a:rPr lang="en-US" sz="4400" dirty="0" smtClean="0"/>
              <a:t>rewarded me.</a:t>
            </a:r>
            <a:br>
              <a:rPr lang="en-US" sz="4400" dirty="0" smtClean="0"/>
            </a:br>
            <a:r>
              <a:rPr lang="en-US" sz="4400" b="1" baseline="30000" dirty="0" smtClean="0"/>
              <a:t>21 </a:t>
            </a:r>
            <a:r>
              <a:rPr lang="en-US" sz="4400" dirty="0" smtClean="0"/>
              <a:t>For I have kept the ways of the </a:t>
            </a:r>
            <a:r>
              <a:rPr lang="en-US" sz="4400" cap="small" dirty="0" smtClean="0"/>
              <a:t>Lord</a:t>
            </a:r>
            <a:r>
              <a:rPr lang="en-US" sz="4400" dirty="0" smtClean="0"/>
              <a:t>,</a:t>
            </a:r>
            <a:r>
              <a:rPr lang="en-US" sz="4400" dirty="0" smtClean="0"/>
              <a:t> </a:t>
            </a:r>
            <a:r>
              <a:rPr lang="en-US" sz="4400" dirty="0" smtClean="0"/>
              <a:t>and </a:t>
            </a:r>
            <a:r>
              <a:rPr lang="en-US" sz="4400" dirty="0" smtClean="0"/>
              <a:t>have not wickedly departed from my God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03345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dirty="0" smtClean="0"/>
              <a:t>Psalm 18:20-21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</a:t>
            </a:r>
            <a:r>
              <a:rPr lang="en-US" sz="4400" b="1" dirty="0" smtClean="0"/>
              <a:t> “</a:t>
            </a:r>
            <a:r>
              <a:rPr lang="en-US" sz="4400" dirty="0" smtClean="0"/>
              <a:t>Have mercy on me,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O God,</a:t>
            </a:r>
            <a:br>
              <a:rPr lang="en-US" sz="4400" dirty="0" smtClean="0"/>
            </a:br>
            <a:r>
              <a:rPr lang="en-US" sz="4400" dirty="0" smtClean="0"/>
              <a:t>    according to </a:t>
            </a:r>
            <a:r>
              <a:rPr lang="en-US" sz="4400" dirty="0" smtClean="0"/>
              <a:t>Your </a:t>
            </a:r>
            <a:r>
              <a:rPr lang="en-US" sz="4400" dirty="0" smtClean="0"/>
              <a:t>steadfast love;</a:t>
            </a:r>
            <a:br>
              <a:rPr lang="en-US" sz="4400" dirty="0" smtClean="0"/>
            </a:br>
            <a:r>
              <a:rPr lang="en-US" sz="4400" dirty="0" smtClean="0"/>
              <a:t>according to </a:t>
            </a:r>
            <a:r>
              <a:rPr lang="en-US" sz="4400" dirty="0" smtClean="0"/>
              <a:t>Your</a:t>
            </a:r>
            <a:r>
              <a:rPr lang="en-US" sz="4400" dirty="0" smtClean="0"/>
              <a:t> abundant mercy</a:t>
            </a:r>
            <a:br>
              <a:rPr lang="en-US" sz="4400" dirty="0" smtClean="0"/>
            </a:br>
            <a:r>
              <a:rPr lang="en-US" sz="4400" dirty="0" smtClean="0"/>
              <a:t>    blot out my transgressions.</a:t>
            </a:r>
            <a:br>
              <a:rPr lang="en-US" sz="4400" dirty="0" smtClean="0"/>
            </a:br>
            <a:r>
              <a:rPr lang="en-US" sz="4400" b="1" baseline="30000" dirty="0" smtClean="0"/>
              <a:t>2 </a:t>
            </a:r>
            <a:r>
              <a:rPr lang="en-US" sz="4400" dirty="0" smtClean="0"/>
              <a:t>Wash me thoroughly from my iniquity, and cleanse me from my sin!”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dirty="0" smtClean="0"/>
              <a:t>Psalm 51:1-2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7700" y="1806000"/>
            <a:ext cx="9283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10  “</a:t>
            </a:r>
            <a:r>
              <a:rPr lang="en-US" sz="4400" dirty="0" smtClean="0"/>
              <a:t>Now therefore, the sword shall never depart from your house, because you have despised Me, and have taken the wife of Uriah the Hittite to be your </a:t>
            </a:r>
            <a:r>
              <a:rPr lang="en-US" sz="4400" dirty="0" smtClean="0"/>
              <a:t>wife”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477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/>
              <a:t> </a:t>
            </a:r>
            <a:r>
              <a:rPr lang="en-US" sz="6000" dirty="0" smtClean="0"/>
              <a:t> 1 Samuel 12:10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5152" y="1292874"/>
            <a:ext cx="9266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4  “</a:t>
            </a:r>
            <a:r>
              <a:rPr lang="en-US" sz="3200" dirty="0" smtClean="0"/>
              <a:t>For when Solomon was old his wives turned away his heart after other gods, and his heart was not wholly true to 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 his God, as was the heart of David his father. </a:t>
            </a:r>
            <a:r>
              <a:rPr lang="en-US" sz="3200" b="1" baseline="30000" dirty="0" smtClean="0"/>
              <a:t>5 </a:t>
            </a:r>
            <a:r>
              <a:rPr lang="en-US" sz="3200" dirty="0" smtClean="0"/>
              <a:t>For Solomon went after Ashtoreth the goddess of the </a:t>
            </a:r>
            <a:r>
              <a:rPr lang="en-US" sz="3200" dirty="0" err="1" smtClean="0"/>
              <a:t>Sidonians</a:t>
            </a:r>
            <a:r>
              <a:rPr lang="en-US" sz="3200" dirty="0" smtClean="0"/>
              <a:t>, and after </a:t>
            </a:r>
            <a:r>
              <a:rPr lang="en-US" sz="3200" dirty="0" err="1" smtClean="0"/>
              <a:t>Milcom</a:t>
            </a:r>
            <a:r>
              <a:rPr lang="en-US" sz="3200" dirty="0" smtClean="0"/>
              <a:t> the abomination of the Ammonites. </a:t>
            </a:r>
            <a:r>
              <a:rPr lang="en-US" sz="3200" b="1" baseline="30000" dirty="0" smtClean="0"/>
              <a:t>6 </a:t>
            </a:r>
            <a:r>
              <a:rPr lang="en-US" sz="3200" dirty="0" smtClean="0"/>
              <a:t>So Solomon did what was evil in the sight of 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 and did not wholly follow 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, as David his father had done”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48747" y="450377"/>
            <a:ext cx="87597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dirty="0" smtClean="0"/>
              <a:t>1 Kings 11:4-6</a:t>
            </a:r>
            <a:endParaRPr lang="en-US" sz="4400" dirty="0" smtClean="0"/>
          </a:p>
          <a:p>
            <a:pPr algn="ctr"/>
            <a:endParaRPr lang="en-US" sz="5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8000" y="1771908"/>
            <a:ext cx="9105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25  “</a:t>
            </a:r>
            <a:r>
              <a:rPr lang="en-US" sz="4400" dirty="0" smtClean="0"/>
              <a:t>But Hezekiah did not repay according to the favor </a:t>
            </a:r>
            <a:r>
              <a:rPr lang="en-US" sz="4400" i="1" dirty="0" smtClean="0"/>
              <a:t>shown</a:t>
            </a:r>
            <a:r>
              <a:rPr lang="en-US" sz="4400" dirty="0" smtClean="0"/>
              <a:t> him, for his heart was lifted up; therefore wrath was looming over him and over Judah and Jerusalem”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72807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dirty="0" smtClean="0"/>
              <a:t>2 Chronicles 32:25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294210"/>
            <a:ext cx="9512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31  “</a:t>
            </a:r>
            <a:r>
              <a:rPr lang="en-US" sz="4400" dirty="0" smtClean="0"/>
              <a:t>However, </a:t>
            </a:r>
            <a:r>
              <a:rPr lang="en-US" sz="4400" i="1" dirty="0" smtClean="0"/>
              <a:t>regarding</a:t>
            </a:r>
            <a:r>
              <a:rPr lang="en-US" sz="4400" dirty="0" smtClean="0"/>
              <a:t> the ambassadors of the princes of Babylon, whom they sent to him to inquire about the wonder that was </a:t>
            </a:r>
            <a:r>
              <a:rPr lang="en-US" sz="4400" i="1" dirty="0" smtClean="0"/>
              <a:t>done</a:t>
            </a:r>
            <a:r>
              <a:rPr lang="en-US" sz="4400" dirty="0" smtClean="0"/>
              <a:t> in the land, God withdrew from him, in order to test him, that He might know all </a:t>
            </a:r>
            <a:r>
              <a:rPr lang="en-US" sz="4400" i="1" dirty="0" smtClean="0"/>
              <a:t>that was</a:t>
            </a:r>
            <a:r>
              <a:rPr lang="en-US" sz="4400" dirty="0" smtClean="0"/>
              <a:t> in his </a:t>
            </a:r>
            <a:r>
              <a:rPr lang="en-US" sz="4400" dirty="0" smtClean="0"/>
              <a:t>heart”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8748" y="319206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b="1" dirty="0" smtClean="0"/>
              <a:t> </a:t>
            </a:r>
            <a:r>
              <a:rPr lang="en-US" sz="6000" dirty="0" smtClean="0"/>
              <a:t>2 Chronicles 32:31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500" y="1846807"/>
            <a:ext cx="937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29 </a:t>
            </a:r>
            <a:r>
              <a:rPr lang="en-US" sz="4400" b="1" baseline="30000" dirty="0" smtClean="0"/>
              <a:t>“</a:t>
            </a:r>
            <a:r>
              <a:rPr lang="en-US" sz="4400" dirty="0" smtClean="0"/>
              <a:t>In his days Pharaoh </a:t>
            </a:r>
            <a:r>
              <a:rPr lang="en-US" sz="4400" dirty="0" err="1" smtClean="0"/>
              <a:t>Neco</a:t>
            </a:r>
            <a:r>
              <a:rPr lang="en-US" sz="4400" dirty="0" smtClean="0"/>
              <a:t> king of Egypt went up to the king of Assyria to the river Euphrates. King Josiah went to meet him, and Pharaoh </a:t>
            </a:r>
            <a:r>
              <a:rPr lang="en-US" sz="4400" dirty="0" err="1" smtClean="0"/>
              <a:t>Neco</a:t>
            </a:r>
            <a:r>
              <a:rPr lang="en-US" sz="4400" dirty="0" smtClean="0"/>
              <a:t> killed him at </a:t>
            </a:r>
            <a:r>
              <a:rPr lang="en-US" sz="4400" dirty="0" smtClean="0"/>
              <a:t>Megiddo, as </a:t>
            </a:r>
            <a:r>
              <a:rPr lang="en-US" sz="4400" dirty="0" smtClean="0"/>
              <a:t>soon as he saw </a:t>
            </a:r>
            <a:r>
              <a:rPr lang="en-US" sz="4400" dirty="0" smtClean="0"/>
              <a:t>him”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/>
              <a:t> </a:t>
            </a:r>
            <a:r>
              <a:rPr lang="en-US" sz="6000" dirty="0" smtClean="0"/>
              <a:t>2 Kings 23:29</a:t>
            </a:r>
            <a:endParaRPr lang="en-US" sz="4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2734" y="1638300"/>
            <a:ext cx="937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40 </a:t>
            </a:r>
            <a:r>
              <a:rPr lang="en-US" sz="4400" dirty="0" smtClean="0"/>
              <a:t>“</a:t>
            </a:r>
            <a:r>
              <a:rPr lang="en-US" sz="4400" dirty="0" smtClean="0"/>
              <a:t>Him God raised up on the third day, and showed Him openly, </a:t>
            </a:r>
            <a:r>
              <a:rPr lang="en-US" sz="4400" b="1" baseline="30000" dirty="0" smtClean="0"/>
              <a:t>41 </a:t>
            </a:r>
            <a:r>
              <a:rPr lang="en-US" sz="4400" dirty="0" smtClean="0"/>
              <a:t>not to all the people, but to witnesses chosen before by God, </a:t>
            </a:r>
            <a:r>
              <a:rPr lang="en-US" sz="4400" i="1" dirty="0" smtClean="0"/>
              <a:t>even</a:t>
            </a:r>
            <a:r>
              <a:rPr lang="en-US" sz="4400" dirty="0" smtClean="0"/>
              <a:t> to us who ate and drank with Him after He arose from the dead”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/>
              <a:t> </a:t>
            </a:r>
            <a:r>
              <a:rPr lang="en-US" sz="6000" dirty="0" smtClean="0"/>
              <a:t>Acts 10:40,41</a:t>
            </a:r>
            <a:endParaRPr lang="en-US" sz="4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585035"/>
            <a:ext cx="96004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11 </a:t>
            </a:r>
            <a:r>
              <a:rPr lang="en-US" sz="3600" dirty="0" smtClean="0"/>
              <a:t>To this very hour we go hungry and thirsty, we are in rags, we are brutally treated, we are homeless. </a:t>
            </a:r>
            <a:r>
              <a:rPr lang="en-US" sz="3600" b="1" baseline="30000" dirty="0" smtClean="0"/>
              <a:t>12 </a:t>
            </a:r>
            <a:r>
              <a:rPr lang="en-US" sz="3600" dirty="0" smtClean="0"/>
              <a:t>We work hard with our own hands. When we are cursed, we bless; when we are persecuted, we endure it; </a:t>
            </a:r>
            <a:r>
              <a:rPr lang="en-US" sz="3600" b="1" baseline="30000" dirty="0" smtClean="0"/>
              <a:t>13 </a:t>
            </a:r>
            <a:r>
              <a:rPr lang="en-US" sz="3600" dirty="0" smtClean="0"/>
              <a:t>when we are slandered, we answer kindly. We have become the scum of the earth, the garbage of the world—right up to this </a:t>
            </a:r>
            <a:r>
              <a:rPr lang="en-US" sz="3600" dirty="0" smtClean="0"/>
              <a:t>moment”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13574" y="495680"/>
            <a:ext cx="9568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6000" dirty="0" smtClean="0"/>
              <a:t>1 Corinthians 4:11-13</a:t>
            </a:r>
            <a:endParaRPr lang="en-US" sz="4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803400"/>
            <a:ext cx="9715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15  </a:t>
            </a:r>
            <a:r>
              <a:rPr lang="en-US" sz="4400" b="1" baseline="30000" dirty="0" smtClean="0"/>
              <a:t>“</a:t>
            </a:r>
            <a:r>
              <a:rPr lang="en-US" sz="4400" b="1" dirty="0" smtClean="0"/>
              <a:t>…</a:t>
            </a:r>
            <a:r>
              <a:rPr lang="en-US" sz="4400" dirty="0" smtClean="0"/>
              <a:t>For what is highly esteemed among men is an abomination in the sight of God”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/>
              <a:t> </a:t>
            </a:r>
            <a:r>
              <a:rPr lang="en-US" sz="6000" dirty="0" smtClean="0"/>
              <a:t>Luke 16:15</a:t>
            </a:r>
            <a:endParaRPr lang="en-US" sz="4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501" y="2301009"/>
            <a:ext cx="894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803400"/>
            <a:ext cx="9715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26  “</a:t>
            </a:r>
            <a:r>
              <a:rPr lang="en-US" sz="4400" dirty="0" smtClean="0"/>
              <a:t>Woe to you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when all</a:t>
            </a:r>
            <a:r>
              <a:rPr lang="en-US" sz="4400" baseline="30000" dirty="0" smtClean="0"/>
              <a:t> </a:t>
            </a:r>
            <a:r>
              <a:rPr lang="en-US" sz="4400" dirty="0" smtClean="0"/>
              <a:t>men speak well of you,</a:t>
            </a:r>
            <a:br>
              <a:rPr lang="en-US" sz="4400" dirty="0" smtClean="0"/>
            </a:br>
            <a:r>
              <a:rPr lang="en-US" sz="4400" dirty="0" smtClean="0"/>
              <a:t>    For so did their fathers to the false prophets”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/>
              <a:t> </a:t>
            </a:r>
            <a:r>
              <a:rPr lang="en-US" sz="6000" dirty="0" smtClean="0"/>
              <a:t>Luke 6:26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92572" y="1980820"/>
            <a:ext cx="9512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15 </a:t>
            </a:r>
            <a:r>
              <a:rPr lang="en-US" sz="4400" dirty="0" smtClean="0"/>
              <a:t>…“</a:t>
            </a:r>
            <a:r>
              <a:rPr lang="en-US" sz="4400" dirty="0" smtClean="0"/>
              <a:t>yet I give my judgment, as one that hath obtained mercy of the Lord to be faithful”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50052" y="645805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6000" dirty="0" smtClean="0"/>
              <a:t>1 Corinthians 7:25 </a:t>
            </a:r>
            <a:endParaRPr lang="en-US" sz="44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143" y="193855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34  “</a:t>
            </a:r>
            <a:r>
              <a:rPr lang="en-US" sz="4400" dirty="0" smtClean="0"/>
              <a:t>Jesus said to them, ’My food is to do the will of </a:t>
            </a:r>
            <a:r>
              <a:rPr lang="en-US" sz="4400" dirty="0" smtClean="0"/>
              <a:t>Him who </a:t>
            </a:r>
            <a:r>
              <a:rPr lang="en-US" sz="4400" dirty="0" smtClean="0"/>
              <a:t>sent me and to finish His work’.”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63700" y="6731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dirty="0" smtClean="0"/>
              <a:t>John 4:34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1049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1. What would you consider to be “the toughest test” that a soldier of the Lord could experience? </a:t>
            </a:r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287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Who was the first King of Israel?      </a:t>
            </a:r>
          </a:p>
          <a:p>
            <a:r>
              <a:rPr lang="en-US" sz="4400" dirty="0" smtClean="0"/>
              <a:t>    </a:t>
            </a:r>
            <a:r>
              <a:rPr lang="en-US" sz="4400" u="sng" dirty="0" smtClean="0"/>
              <a:t>Saul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5500" y="12192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Saul passed the first test of success.  True or </a:t>
            </a:r>
            <a:r>
              <a:rPr lang="en-US" sz="4400" u="sng" dirty="0" smtClean="0"/>
              <a:t>False</a:t>
            </a:r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1054100"/>
            <a:ext cx="8470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en-US" sz="4400" dirty="0" smtClean="0"/>
              <a:t>When we are </a:t>
            </a:r>
            <a:r>
              <a:rPr lang="en-US" sz="4400" u="sng" dirty="0" smtClean="0"/>
              <a:t>little</a:t>
            </a:r>
            <a:r>
              <a:rPr lang="en-US" sz="4400" dirty="0" smtClean="0"/>
              <a:t> in our own eyes we have room for the </a:t>
            </a:r>
            <a:r>
              <a:rPr lang="en-US" sz="4400" u="sng" dirty="0" smtClean="0"/>
              <a:t>greatness</a:t>
            </a:r>
            <a:r>
              <a:rPr lang="en-US" sz="4400" dirty="0" smtClean="0"/>
              <a:t> of God; when we become </a:t>
            </a:r>
            <a:r>
              <a:rPr lang="en-US" sz="4400" u="sng" dirty="0" smtClean="0"/>
              <a:t>great</a:t>
            </a:r>
            <a:r>
              <a:rPr lang="en-US" sz="4400" dirty="0" smtClean="0"/>
              <a:t> in our own eyes we have </a:t>
            </a:r>
            <a:r>
              <a:rPr lang="en-US" sz="4400" u="sng" dirty="0" smtClean="0"/>
              <a:t>no</a:t>
            </a:r>
            <a:r>
              <a:rPr lang="en-US" sz="4400" dirty="0" smtClean="0"/>
              <a:t> room for God.</a:t>
            </a:r>
            <a:endParaRPr lang="en-US" sz="4400" u="sng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4700" y="1143000"/>
            <a:ext cx="863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In David’s success he </a:t>
            </a:r>
            <a:r>
              <a:rPr lang="en-US" sz="4400" u="sng" dirty="0" smtClean="0"/>
              <a:t>forfeited</a:t>
            </a:r>
            <a:r>
              <a:rPr lang="en-US" sz="4400" dirty="0" smtClean="0"/>
              <a:t> the </a:t>
            </a:r>
            <a:r>
              <a:rPr lang="en-US" sz="4400" u="sng" dirty="0" smtClean="0"/>
              <a:t>principles</a:t>
            </a:r>
            <a:r>
              <a:rPr lang="en-US" sz="4400" dirty="0" smtClean="0"/>
              <a:t> he lived by for becoming king.</a:t>
            </a:r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275</Words>
  <Application>Microsoft Office PowerPoint</Application>
  <PresentationFormat>Custom</PresentationFormat>
  <Paragraphs>54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3_Title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Gail</cp:lastModifiedBy>
  <cp:revision>255</cp:revision>
  <dcterms:created xsi:type="dcterms:W3CDTF">2015-05-22T23:05:41Z</dcterms:created>
  <dcterms:modified xsi:type="dcterms:W3CDTF">2015-10-09T15:14:36Z</dcterms:modified>
</cp:coreProperties>
</file>